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34"/>
  </p:notesMasterIdLst>
  <p:sldIdLst>
    <p:sldId id="257" r:id="rId2"/>
    <p:sldId id="324" r:id="rId3"/>
    <p:sldId id="312" r:id="rId4"/>
    <p:sldId id="314" r:id="rId5"/>
    <p:sldId id="259" r:id="rId6"/>
    <p:sldId id="260" r:id="rId7"/>
    <p:sldId id="301" r:id="rId8"/>
    <p:sldId id="315" r:id="rId9"/>
    <p:sldId id="319" r:id="rId10"/>
    <p:sldId id="316" r:id="rId11"/>
    <p:sldId id="279" r:id="rId12"/>
    <p:sldId id="265" r:id="rId13"/>
    <p:sldId id="262" r:id="rId14"/>
    <p:sldId id="281" r:id="rId15"/>
    <p:sldId id="317" r:id="rId16"/>
    <p:sldId id="270" r:id="rId17"/>
    <p:sldId id="271" r:id="rId18"/>
    <p:sldId id="272" r:id="rId19"/>
    <p:sldId id="273" r:id="rId20"/>
    <p:sldId id="274" r:id="rId21"/>
    <p:sldId id="275" r:id="rId22"/>
    <p:sldId id="282" r:id="rId23"/>
    <p:sldId id="276" r:id="rId24"/>
    <p:sldId id="297" r:id="rId25"/>
    <p:sldId id="284" r:id="rId26"/>
    <p:sldId id="318" r:id="rId27"/>
    <p:sldId id="285" r:id="rId28"/>
    <p:sldId id="286" r:id="rId29"/>
    <p:sldId id="287" r:id="rId30"/>
    <p:sldId id="288" r:id="rId31"/>
    <p:sldId id="322" r:id="rId32"/>
    <p:sldId id="323"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8" d="100"/>
          <a:sy n="98" d="100"/>
        </p:scale>
        <p:origin x="110"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C136F1-89C3-4F79-8A44-625957387C46}"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CF609648-3970-4DDF-B650-FB493B7ADEDC}">
      <dgm:prSet/>
      <dgm:spPr/>
      <dgm:t>
        <a:bodyPr/>
        <a:lstStyle/>
        <a:p>
          <a:r>
            <a:rPr lang="en-US"/>
            <a:t>40,000 white French settlers</a:t>
          </a:r>
        </a:p>
      </dgm:t>
    </dgm:pt>
    <dgm:pt modelId="{7A2EDE8D-EB02-4EDE-8FD0-675936229FE2}" type="parTrans" cxnId="{4720DF9A-7464-4BAE-89A7-E75FD726B847}">
      <dgm:prSet/>
      <dgm:spPr/>
      <dgm:t>
        <a:bodyPr/>
        <a:lstStyle/>
        <a:p>
          <a:endParaRPr lang="en-US"/>
        </a:p>
      </dgm:t>
    </dgm:pt>
    <dgm:pt modelId="{B71D21E3-28F1-4A41-A901-68B822F138FB}" type="sibTrans" cxnId="{4720DF9A-7464-4BAE-89A7-E75FD726B847}">
      <dgm:prSet/>
      <dgm:spPr/>
      <dgm:t>
        <a:bodyPr/>
        <a:lstStyle/>
        <a:p>
          <a:endParaRPr lang="en-US"/>
        </a:p>
      </dgm:t>
    </dgm:pt>
    <dgm:pt modelId="{0751B9B9-5EE0-4C78-80E8-2AC66EC036C2}">
      <dgm:prSet/>
      <dgm:spPr/>
      <dgm:t>
        <a:bodyPr/>
        <a:lstStyle/>
        <a:p>
          <a:r>
            <a:rPr lang="en-US"/>
            <a:t>Dominated social structure</a:t>
          </a:r>
        </a:p>
      </dgm:t>
    </dgm:pt>
    <dgm:pt modelId="{6A504B37-3D8B-4E29-AB0E-0C5516444088}" type="parTrans" cxnId="{E09131ED-824D-4EBB-8128-F96DF168A7F4}">
      <dgm:prSet/>
      <dgm:spPr/>
      <dgm:t>
        <a:bodyPr/>
        <a:lstStyle/>
        <a:p>
          <a:endParaRPr lang="en-US"/>
        </a:p>
      </dgm:t>
    </dgm:pt>
    <dgm:pt modelId="{85D9607E-55DA-4BA0-8169-B0F6FC6D978A}" type="sibTrans" cxnId="{E09131ED-824D-4EBB-8128-F96DF168A7F4}">
      <dgm:prSet/>
      <dgm:spPr/>
      <dgm:t>
        <a:bodyPr/>
        <a:lstStyle/>
        <a:p>
          <a:endParaRPr lang="en-US"/>
        </a:p>
      </dgm:t>
    </dgm:pt>
    <dgm:pt modelId="{DA7F595C-0C60-4744-9DC7-5A48880D0617}">
      <dgm:prSet/>
      <dgm:spPr/>
      <dgm:t>
        <a:bodyPr/>
        <a:lstStyle/>
        <a:p>
          <a:r>
            <a:rPr lang="en-US"/>
            <a:t>28,000 </a:t>
          </a:r>
          <a:r>
            <a:rPr lang="en-US" i="1"/>
            <a:t>gens de couleur</a:t>
          </a:r>
          <a:r>
            <a:rPr lang="en-US"/>
            <a:t> (free people of color, i.e. mixed-race, freed slaves)</a:t>
          </a:r>
        </a:p>
      </dgm:t>
    </dgm:pt>
    <dgm:pt modelId="{54EA11F4-3E47-4AD6-90B5-9598D46260A9}" type="parTrans" cxnId="{54C3466D-DD6C-43C7-AB9D-120DC131BB4A}">
      <dgm:prSet/>
      <dgm:spPr/>
      <dgm:t>
        <a:bodyPr/>
        <a:lstStyle/>
        <a:p>
          <a:endParaRPr lang="en-US"/>
        </a:p>
      </dgm:t>
    </dgm:pt>
    <dgm:pt modelId="{9A8E2D49-1A04-447A-8FE0-2691D0E320E0}" type="sibTrans" cxnId="{54C3466D-DD6C-43C7-AB9D-120DC131BB4A}">
      <dgm:prSet/>
      <dgm:spPr/>
      <dgm:t>
        <a:bodyPr/>
        <a:lstStyle/>
        <a:p>
          <a:endParaRPr lang="en-US"/>
        </a:p>
      </dgm:t>
    </dgm:pt>
    <dgm:pt modelId="{228B6FE0-059F-4B03-9716-E66DC4B29A2F}">
      <dgm:prSet/>
      <dgm:spPr/>
      <dgm:t>
        <a:bodyPr/>
        <a:lstStyle/>
        <a:p>
          <a:r>
            <a:rPr lang="en-US"/>
            <a:t>Holders of small plots</a:t>
          </a:r>
        </a:p>
      </dgm:t>
    </dgm:pt>
    <dgm:pt modelId="{765394E7-433C-4741-9CB8-91E38A5B7D06}" type="parTrans" cxnId="{2D7AC8AB-3489-405F-A7C4-23CA92198F40}">
      <dgm:prSet/>
      <dgm:spPr/>
      <dgm:t>
        <a:bodyPr/>
        <a:lstStyle/>
        <a:p>
          <a:endParaRPr lang="en-US"/>
        </a:p>
      </dgm:t>
    </dgm:pt>
    <dgm:pt modelId="{EA6D8818-F7DA-4D96-BD8E-FF10295E838E}" type="sibTrans" cxnId="{2D7AC8AB-3489-405F-A7C4-23CA92198F40}">
      <dgm:prSet/>
      <dgm:spPr/>
      <dgm:t>
        <a:bodyPr/>
        <a:lstStyle/>
        <a:p>
          <a:endParaRPr lang="en-US"/>
        </a:p>
      </dgm:t>
    </dgm:pt>
    <dgm:pt modelId="{4AA3FB27-F709-44A7-8902-ECE8D4033782}">
      <dgm:prSet/>
      <dgm:spPr/>
      <dgm:t>
        <a:bodyPr/>
        <a:lstStyle/>
        <a:p>
          <a:r>
            <a:rPr lang="en-US"/>
            <a:t>500,000 slaves</a:t>
          </a:r>
        </a:p>
      </dgm:t>
    </dgm:pt>
    <dgm:pt modelId="{E66A2FF3-FFB8-472D-B542-7D987EABEA7D}" type="parTrans" cxnId="{417D0F32-167A-4E8C-B48A-EC8EE8D90969}">
      <dgm:prSet/>
      <dgm:spPr/>
      <dgm:t>
        <a:bodyPr/>
        <a:lstStyle/>
        <a:p>
          <a:endParaRPr lang="en-US"/>
        </a:p>
      </dgm:t>
    </dgm:pt>
    <dgm:pt modelId="{343AE5A2-DA33-46B6-966A-8B22484426A3}" type="sibTrans" cxnId="{417D0F32-167A-4E8C-B48A-EC8EE8D90969}">
      <dgm:prSet/>
      <dgm:spPr/>
      <dgm:t>
        <a:bodyPr/>
        <a:lstStyle/>
        <a:p>
          <a:endParaRPr lang="en-US"/>
        </a:p>
      </dgm:t>
    </dgm:pt>
    <dgm:pt modelId="{4FDCA0B2-4A98-4312-8BEB-B45BDADC07C2}">
      <dgm:prSet/>
      <dgm:spPr/>
      <dgm:t>
        <a:bodyPr/>
        <a:lstStyle/>
        <a:p>
          <a:r>
            <a:rPr lang="en-US"/>
            <a:t>High mortality rate; many fled to mountains</a:t>
          </a:r>
        </a:p>
      </dgm:t>
    </dgm:pt>
    <dgm:pt modelId="{F5A6833D-9BDF-4765-B465-1C141BC12189}" type="parTrans" cxnId="{A5EAD70C-5E21-4175-8D51-44A95CA17149}">
      <dgm:prSet/>
      <dgm:spPr/>
      <dgm:t>
        <a:bodyPr/>
        <a:lstStyle/>
        <a:p>
          <a:endParaRPr lang="en-US"/>
        </a:p>
      </dgm:t>
    </dgm:pt>
    <dgm:pt modelId="{FE2DCDFB-9EBA-4B2B-AE51-6CF2B77B4D66}" type="sibTrans" cxnId="{A5EAD70C-5E21-4175-8D51-44A95CA17149}">
      <dgm:prSet/>
      <dgm:spPr/>
      <dgm:t>
        <a:bodyPr/>
        <a:lstStyle/>
        <a:p>
          <a:endParaRPr lang="en-US"/>
        </a:p>
      </dgm:t>
    </dgm:pt>
    <dgm:pt modelId="{724A2C8C-3B41-4CE4-A849-2ED4A26F4046}">
      <dgm:prSet/>
      <dgm:spPr/>
      <dgm:t>
        <a:bodyPr/>
        <a:lstStyle/>
        <a:p>
          <a:r>
            <a:rPr lang="ja-JP"/>
            <a:t>“</a:t>
          </a:r>
          <a:r>
            <a:rPr lang="en-US"/>
            <a:t>Maroons</a:t>
          </a:r>
          <a:r>
            <a:rPr lang="ja-JP"/>
            <a:t>”</a:t>
          </a:r>
          <a:r>
            <a:rPr lang="en-US"/>
            <a:t>: escaped slaves</a:t>
          </a:r>
        </a:p>
      </dgm:t>
    </dgm:pt>
    <dgm:pt modelId="{AD867D17-7200-4AB3-B7D7-1C1D3046BE8B}" type="parTrans" cxnId="{6EE862CC-936E-4F81-BB76-801DAA00932F}">
      <dgm:prSet/>
      <dgm:spPr/>
      <dgm:t>
        <a:bodyPr/>
        <a:lstStyle/>
        <a:p>
          <a:endParaRPr lang="en-US"/>
        </a:p>
      </dgm:t>
    </dgm:pt>
    <dgm:pt modelId="{A848C045-9EEF-4C62-B55B-FF1F001B98EA}" type="sibTrans" cxnId="{6EE862CC-936E-4F81-BB76-801DAA00932F}">
      <dgm:prSet/>
      <dgm:spPr/>
      <dgm:t>
        <a:bodyPr/>
        <a:lstStyle/>
        <a:p>
          <a:endParaRPr lang="en-US"/>
        </a:p>
      </dgm:t>
    </dgm:pt>
    <dgm:pt modelId="{B381FEFC-6CFA-49C9-B22A-8477395D2BC8}" type="pres">
      <dgm:prSet presAssocID="{96C136F1-89C3-4F79-8A44-625957387C46}" presName="Name0" presStyleCnt="0">
        <dgm:presLayoutVars>
          <dgm:dir/>
          <dgm:animLvl val="lvl"/>
          <dgm:resizeHandles val="exact"/>
        </dgm:presLayoutVars>
      </dgm:prSet>
      <dgm:spPr/>
    </dgm:pt>
    <dgm:pt modelId="{8CE5E3CE-A697-4DF3-A5B2-EC0B24068A7A}" type="pres">
      <dgm:prSet presAssocID="{4AA3FB27-F709-44A7-8902-ECE8D4033782}" presName="boxAndChildren" presStyleCnt="0"/>
      <dgm:spPr/>
    </dgm:pt>
    <dgm:pt modelId="{34BF666B-D300-4FEE-A5B7-7EF7C5D52775}" type="pres">
      <dgm:prSet presAssocID="{4AA3FB27-F709-44A7-8902-ECE8D4033782}" presName="parentTextBox" presStyleLbl="node1" presStyleIdx="0" presStyleCnt="3"/>
      <dgm:spPr/>
    </dgm:pt>
    <dgm:pt modelId="{E663C134-8136-49A8-A961-6A61C3D3B5E5}" type="pres">
      <dgm:prSet presAssocID="{4AA3FB27-F709-44A7-8902-ECE8D4033782}" presName="entireBox" presStyleLbl="node1" presStyleIdx="0" presStyleCnt="3"/>
      <dgm:spPr/>
    </dgm:pt>
    <dgm:pt modelId="{44D93139-BC90-43D8-8B2B-78F778D08111}" type="pres">
      <dgm:prSet presAssocID="{4AA3FB27-F709-44A7-8902-ECE8D4033782}" presName="descendantBox" presStyleCnt="0"/>
      <dgm:spPr/>
    </dgm:pt>
    <dgm:pt modelId="{577743C8-1EAF-4E1D-9D0C-D81C13A43B87}" type="pres">
      <dgm:prSet presAssocID="{4FDCA0B2-4A98-4312-8BEB-B45BDADC07C2}" presName="childTextBox" presStyleLbl="fgAccFollowNode1" presStyleIdx="0" presStyleCnt="4">
        <dgm:presLayoutVars>
          <dgm:bulletEnabled val="1"/>
        </dgm:presLayoutVars>
      </dgm:prSet>
      <dgm:spPr/>
    </dgm:pt>
    <dgm:pt modelId="{6AB4C957-418F-4836-99A3-4980255660BA}" type="pres">
      <dgm:prSet presAssocID="{724A2C8C-3B41-4CE4-A849-2ED4A26F4046}" presName="childTextBox" presStyleLbl="fgAccFollowNode1" presStyleIdx="1" presStyleCnt="4">
        <dgm:presLayoutVars>
          <dgm:bulletEnabled val="1"/>
        </dgm:presLayoutVars>
      </dgm:prSet>
      <dgm:spPr/>
    </dgm:pt>
    <dgm:pt modelId="{27083CF6-973D-46B0-9AF2-0626FD2B5310}" type="pres">
      <dgm:prSet presAssocID="{9A8E2D49-1A04-447A-8FE0-2691D0E320E0}" presName="sp" presStyleCnt="0"/>
      <dgm:spPr/>
    </dgm:pt>
    <dgm:pt modelId="{804BA03A-94A9-4202-AF24-7559B2D5C92E}" type="pres">
      <dgm:prSet presAssocID="{DA7F595C-0C60-4744-9DC7-5A48880D0617}" presName="arrowAndChildren" presStyleCnt="0"/>
      <dgm:spPr/>
    </dgm:pt>
    <dgm:pt modelId="{93821B4C-B14F-45EC-92CC-DE3B06457E1D}" type="pres">
      <dgm:prSet presAssocID="{DA7F595C-0C60-4744-9DC7-5A48880D0617}" presName="parentTextArrow" presStyleLbl="node1" presStyleIdx="0" presStyleCnt="3"/>
      <dgm:spPr/>
    </dgm:pt>
    <dgm:pt modelId="{A6ED04C7-8049-4621-B07B-E11A28578171}" type="pres">
      <dgm:prSet presAssocID="{DA7F595C-0C60-4744-9DC7-5A48880D0617}" presName="arrow" presStyleLbl="node1" presStyleIdx="1" presStyleCnt="3"/>
      <dgm:spPr/>
    </dgm:pt>
    <dgm:pt modelId="{805B0960-F4AE-434E-8617-9601ED75106B}" type="pres">
      <dgm:prSet presAssocID="{DA7F595C-0C60-4744-9DC7-5A48880D0617}" presName="descendantArrow" presStyleCnt="0"/>
      <dgm:spPr/>
    </dgm:pt>
    <dgm:pt modelId="{F13FA676-E5CD-4593-9B69-1FF46277104E}" type="pres">
      <dgm:prSet presAssocID="{228B6FE0-059F-4B03-9716-E66DC4B29A2F}" presName="childTextArrow" presStyleLbl="fgAccFollowNode1" presStyleIdx="2" presStyleCnt="4">
        <dgm:presLayoutVars>
          <dgm:bulletEnabled val="1"/>
        </dgm:presLayoutVars>
      </dgm:prSet>
      <dgm:spPr/>
    </dgm:pt>
    <dgm:pt modelId="{5246AECB-E4EB-4AFC-9B5B-C85CEFC7FAEB}" type="pres">
      <dgm:prSet presAssocID="{B71D21E3-28F1-4A41-A901-68B822F138FB}" presName="sp" presStyleCnt="0"/>
      <dgm:spPr/>
    </dgm:pt>
    <dgm:pt modelId="{A2E5E2A5-0E59-471B-A675-6412607FC177}" type="pres">
      <dgm:prSet presAssocID="{CF609648-3970-4DDF-B650-FB493B7ADEDC}" presName="arrowAndChildren" presStyleCnt="0"/>
      <dgm:spPr/>
    </dgm:pt>
    <dgm:pt modelId="{3E0C19E5-482A-4146-9E32-6538F394F899}" type="pres">
      <dgm:prSet presAssocID="{CF609648-3970-4DDF-B650-FB493B7ADEDC}" presName="parentTextArrow" presStyleLbl="node1" presStyleIdx="1" presStyleCnt="3"/>
      <dgm:spPr/>
    </dgm:pt>
    <dgm:pt modelId="{24CCE32C-9B22-4E54-904A-6E509EDD9B1D}" type="pres">
      <dgm:prSet presAssocID="{CF609648-3970-4DDF-B650-FB493B7ADEDC}" presName="arrow" presStyleLbl="node1" presStyleIdx="2" presStyleCnt="3"/>
      <dgm:spPr/>
    </dgm:pt>
    <dgm:pt modelId="{B30219BB-474F-49D6-B4F9-50BA655E5B43}" type="pres">
      <dgm:prSet presAssocID="{CF609648-3970-4DDF-B650-FB493B7ADEDC}" presName="descendantArrow" presStyleCnt="0"/>
      <dgm:spPr/>
    </dgm:pt>
    <dgm:pt modelId="{45971D11-1E98-4DE8-9B1D-41CEBE49C149}" type="pres">
      <dgm:prSet presAssocID="{0751B9B9-5EE0-4C78-80E8-2AC66EC036C2}" presName="childTextArrow" presStyleLbl="fgAccFollowNode1" presStyleIdx="3" presStyleCnt="4">
        <dgm:presLayoutVars>
          <dgm:bulletEnabled val="1"/>
        </dgm:presLayoutVars>
      </dgm:prSet>
      <dgm:spPr/>
    </dgm:pt>
  </dgm:ptLst>
  <dgm:cxnLst>
    <dgm:cxn modelId="{A5EAD70C-5E21-4175-8D51-44A95CA17149}" srcId="{4AA3FB27-F709-44A7-8902-ECE8D4033782}" destId="{4FDCA0B2-4A98-4312-8BEB-B45BDADC07C2}" srcOrd="0" destOrd="0" parTransId="{F5A6833D-9BDF-4765-B465-1C141BC12189}" sibTransId="{FE2DCDFB-9EBA-4B2B-AE51-6CF2B77B4D66}"/>
    <dgm:cxn modelId="{E046D919-92DE-4967-9C8B-2597C37D0A34}" type="presOf" srcId="{4AA3FB27-F709-44A7-8902-ECE8D4033782}" destId="{E663C134-8136-49A8-A961-6A61C3D3B5E5}" srcOrd="1" destOrd="0" presId="urn:microsoft.com/office/officeart/2005/8/layout/process4"/>
    <dgm:cxn modelId="{6104A822-1FAE-4820-91A3-348642157DE4}" type="presOf" srcId="{CF609648-3970-4DDF-B650-FB493B7ADEDC}" destId="{3E0C19E5-482A-4146-9E32-6538F394F899}" srcOrd="0" destOrd="0" presId="urn:microsoft.com/office/officeart/2005/8/layout/process4"/>
    <dgm:cxn modelId="{002ABD2F-60E3-4355-842A-F7A4D1A7691A}" type="presOf" srcId="{4AA3FB27-F709-44A7-8902-ECE8D4033782}" destId="{34BF666B-D300-4FEE-A5B7-7EF7C5D52775}" srcOrd="0" destOrd="0" presId="urn:microsoft.com/office/officeart/2005/8/layout/process4"/>
    <dgm:cxn modelId="{417D0F32-167A-4E8C-B48A-EC8EE8D90969}" srcId="{96C136F1-89C3-4F79-8A44-625957387C46}" destId="{4AA3FB27-F709-44A7-8902-ECE8D4033782}" srcOrd="2" destOrd="0" parTransId="{E66A2FF3-FFB8-472D-B542-7D987EABEA7D}" sibTransId="{343AE5A2-DA33-46B6-966A-8B22484426A3}"/>
    <dgm:cxn modelId="{51C01932-432C-4C7A-9117-71D334399F13}" type="presOf" srcId="{DA7F595C-0C60-4744-9DC7-5A48880D0617}" destId="{93821B4C-B14F-45EC-92CC-DE3B06457E1D}" srcOrd="0" destOrd="0" presId="urn:microsoft.com/office/officeart/2005/8/layout/process4"/>
    <dgm:cxn modelId="{67133D4C-7E10-4C45-BB54-52A6CE8C34CE}" type="presOf" srcId="{DA7F595C-0C60-4744-9DC7-5A48880D0617}" destId="{A6ED04C7-8049-4621-B07B-E11A28578171}" srcOrd="1" destOrd="0" presId="urn:microsoft.com/office/officeart/2005/8/layout/process4"/>
    <dgm:cxn modelId="{54C3466D-DD6C-43C7-AB9D-120DC131BB4A}" srcId="{96C136F1-89C3-4F79-8A44-625957387C46}" destId="{DA7F595C-0C60-4744-9DC7-5A48880D0617}" srcOrd="1" destOrd="0" parTransId="{54EA11F4-3E47-4AD6-90B5-9598D46260A9}" sibTransId="{9A8E2D49-1A04-447A-8FE0-2691D0E320E0}"/>
    <dgm:cxn modelId="{187CFD6D-CA61-4B69-B340-2300D2A76BC2}" type="presOf" srcId="{CF609648-3970-4DDF-B650-FB493B7ADEDC}" destId="{24CCE32C-9B22-4E54-904A-6E509EDD9B1D}" srcOrd="1" destOrd="0" presId="urn:microsoft.com/office/officeart/2005/8/layout/process4"/>
    <dgm:cxn modelId="{D5711753-28DD-4F8D-8DE9-E8FB33B2AC92}" type="presOf" srcId="{4FDCA0B2-4A98-4312-8BEB-B45BDADC07C2}" destId="{577743C8-1EAF-4E1D-9D0C-D81C13A43B87}" srcOrd="0" destOrd="0" presId="urn:microsoft.com/office/officeart/2005/8/layout/process4"/>
    <dgm:cxn modelId="{4720DF9A-7464-4BAE-89A7-E75FD726B847}" srcId="{96C136F1-89C3-4F79-8A44-625957387C46}" destId="{CF609648-3970-4DDF-B650-FB493B7ADEDC}" srcOrd="0" destOrd="0" parTransId="{7A2EDE8D-EB02-4EDE-8FD0-675936229FE2}" sibTransId="{B71D21E3-28F1-4A41-A901-68B822F138FB}"/>
    <dgm:cxn modelId="{2D7AC8AB-3489-405F-A7C4-23CA92198F40}" srcId="{DA7F595C-0C60-4744-9DC7-5A48880D0617}" destId="{228B6FE0-059F-4B03-9716-E66DC4B29A2F}" srcOrd="0" destOrd="0" parTransId="{765394E7-433C-4741-9CB8-91E38A5B7D06}" sibTransId="{EA6D8818-F7DA-4D96-BD8E-FF10295E838E}"/>
    <dgm:cxn modelId="{3F4A68B7-B119-46A8-B25F-A25D22A6CF5D}" type="presOf" srcId="{96C136F1-89C3-4F79-8A44-625957387C46}" destId="{B381FEFC-6CFA-49C9-B22A-8477395D2BC8}" srcOrd="0" destOrd="0" presId="urn:microsoft.com/office/officeart/2005/8/layout/process4"/>
    <dgm:cxn modelId="{6EE862CC-936E-4F81-BB76-801DAA00932F}" srcId="{4AA3FB27-F709-44A7-8902-ECE8D4033782}" destId="{724A2C8C-3B41-4CE4-A849-2ED4A26F4046}" srcOrd="1" destOrd="0" parTransId="{AD867D17-7200-4AB3-B7D7-1C1D3046BE8B}" sibTransId="{A848C045-9EEF-4C62-B55B-FF1F001B98EA}"/>
    <dgm:cxn modelId="{02EA8DDC-E34F-449F-93EB-A678FD066C62}" type="presOf" srcId="{0751B9B9-5EE0-4C78-80E8-2AC66EC036C2}" destId="{45971D11-1E98-4DE8-9B1D-41CEBE49C149}" srcOrd="0" destOrd="0" presId="urn:microsoft.com/office/officeart/2005/8/layout/process4"/>
    <dgm:cxn modelId="{7635CFDF-3017-42EC-B8EA-30827EECAEE4}" type="presOf" srcId="{724A2C8C-3B41-4CE4-A849-2ED4A26F4046}" destId="{6AB4C957-418F-4836-99A3-4980255660BA}" srcOrd="0" destOrd="0" presId="urn:microsoft.com/office/officeart/2005/8/layout/process4"/>
    <dgm:cxn modelId="{E09131ED-824D-4EBB-8128-F96DF168A7F4}" srcId="{CF609648-3970-4DDF-B650-FB493B7ADEDC}" destId="{0751B9B9-5EE0-4C78-80E8-2AC66EC036C2}" srcOrd="0" destOrd="0" parTransId="{6A504B37-3D8B-4E29-AB0E-0C5516444088}" sibTransId="{85D9607E-55DA-4BA0-8169-B0F6FC6D978A}"/>
    <dgm:cxn modelId="{F58E78F6-90DF-459E-9BAA-37109D57262F}" type="presOf" srcId="{228B6FE0-059F-4B03-9716-E66DC4B29A2F}" destId="{F13FA676-E5CD-4593-9B69-1FF46277104E}" srcOrd="0" destOrd="0" presId="urn:microsoft.com/office/officeart/2005/8/layout/process4"/>
    <dgm:cxn modelId="{4AB626ED-2789-45B0-A04C-721902ACEA9D}" type="presParOf" srcId="{B381FEFC-6CFA-49C9-B22A-8477395D2BC8}" destId="{8CE5E3CE-A697-4DF3-A5B2-EC0B24068A7A}" srcOrd="0" destOrd="0" presId="urn:microsoft.com/office/officeart/2005/8/layout/process4"/>
    <dgm:cxn modelId="{573D9307-BBDD-476C-8603-136CAF68C5FC}" type="presParOf" srcId="{8CE5E3CE-A697-4DF3-A5B2-EC0B24068A7A}" destId="{34BF666B-D300-4FEE-A5B7-7EF7C5D52775}" srcOrd="0" destOrd="0" presId="urn:microsoft.com/office/officeart/2005/8/layout/process4"/>
    <dgm:cxn modelId="{18C1C45B-E3DB-4099-92C9-50B06F34ED48}" type="presParOf" srcId="{8CE5E3CE-A697-4DF3-A5B2-EC0B24068A7A}" destId="{E663C134-8136-49A8-A961-6A61C3D3B5E5}" srcOrd="1" destOrd="0" presId="urn:microsoft.com/office/officeart/2005/8/layout/process4"/>
    <dgm:cxn modelId="{9D22F659-4CED-43DA-B0C8-D826DA979419}" type="presParOf" srcId="{8CE5E3CE-A697-4DF3-A5B2-EC0B24068A7A}" destId="{44D93139-BC90-43D8-8B2B-78F778D08111}" srcOrd="2" destOrd="0" presId="urn:microsoft.com/office/officeart/2005/8/layout/process4"/>
    <dgm:cxn modelId="{F1FD1D57-9C3F-45EC-A535-10A17934F068}" type="presParOf" srcId="{44D93139-BC90-43D8-8B2B-78F778D08111}" destId="{577743C8-1EAF-4E1D-9D0C-D81C13A43B87}" srcOrd="0" destOrd="0" presId="urn:microsoft.com/office/officeart/2005/8/layout/process4"/>
    <dgm:cxn modelId="{D182BE1D-6C58-481B-B533-8F8B6376D224}" type="presParOf" srcId="{44D93139-BC90-43D8-8B2B-78F778D08111}" destId="{6AB4C957-418F-4836-99A3-4980255660BA}" srcOrd="1" destOrd="0" presId="urn:microsoft.com/office/officeart/2005/8/layout/process4"/>
    <dgm:cxn modelId="{26EE5AF1-4E8B-4240-A349-6831B4E080EC}" type="presParOf" srcId="{B381FEFC-6CFA-49C9-B22A-8477395D2BC8}" destId="{27083CF6-973D-46B0-9AF2-0626FD2B5310}" srcOrd="1" destOrd="0" presId="urn:microsoft.com/office/officeart/2005/8/layout/process4"/>
    <dgm:cxn modelId="{E88CCEA1-BF36-4E61-9475-209DC7FB3622}" type="presParOf" srcId="{B381FEFC-6CFA-49C9-B22A-8477395D2BC8}" destId="{804BA03A-94A9-4202-AF24-7559B2D5C92E}" srcOrd="2" destOrd="0" presId="urn:microsoft.com/office/officeart/2005/8/layout/process4"/>
    <dgm:cxn modelId="{1555BF93-7492-4494-94C2-2E758D29277F}" type="presParOf" srcId="{804BA03A-94A9-4202-AF24-7559B2D5C92E}" destId="{93821B4C-B14F-45EC-92CC-DE3B06457E1D}" srcOrd="0" destOrd="0" presId="urn:microsoft.com/office/officeart/2005/8/layout/process4"/>
    <dgm:cxn modelId="{A6F35E08-3AF5-40EC-9924-2B906941C1F5}" type="presParOf" srcId="{804BA03A-94A9-4202-AF24-7559B2D5C92E}" destId="{A6ED04C7-8049-4621-B07B-E11A28578171}" srcOrd="1" destOrd="0" presId="urn:microsoft.com/office/officeart/2005/8/layout/process4"/>
    <dgm:cxn modelId="{DF79C492-29ED-4F0B-A1B2-F1A9D81FD8CE}" type="presParOf" srcId="{804BA03A-94A9-4202-AF24-7559B2D5C92E}" destId="{805B0960-F4AE-434E-8617-9601ED75106B}" srcOrd="2" destOrd="0" presId="urn:microsoft.com/office/officeart/2005/8/layout/process4"/>
    <dgm:cxn modelId="{5DA98FF0-01A7-4E2F-B65A-1CEEA9DF1161}" type="presParOf" srcId="{805B0960-F4AE-434E-8617-9601ED75106B}" destId="{F13FA676-E5CD-4593-9B69-1FF46277104E}" srcOrd="0" destOrd="0" presId="urn:microsoft.com/office/officeart/2005/8/layout/process4"/>
    <dgm:cxn modelId="{80CFD4F8-4D18-44B9-A98C-57C3FE89EA97}" type="presParOf" srcId="{B381FEFC-6CFA-49C9-B22A-8477395D2BC8}" destId="{5246AECB-E4EB-4AFC-9B5B-C85CEFC7FAEB}" srcOrd="3" destOrd="0" presId="urn:microsoft.com/office/officeart/2005/8/layout/process4"/>
    <dgm:cxn modelId="{78229F51-E427-4C37-AEB8-352AF2F4033A}" type="presParOf" srcId="{B381FEFC-6CFA-49C9-B22A-8477395D2BC8}" destId="{A2E5E2A5-0E59-471B-A675-6412607FC177}" srcOrd="4" destOrd="0" presId="urn:microsoft.com/office/officeart/2005/8/layout/process4"/>
    <dgm:cxn modelId="{68D99AD1-200F-41B5-A925-21FE7692253A}" type="presParOf" srcId="{A2E5E2A5-0E59-471B-A675-6412607FC177}" destId="{3E0C19E5-482A-4146-9E32-6538F394F899}" srcOrd="0" destOrd="0" presId="urn:microsoft.com/office/officeart/2005/8/layout/process4"/>
    <dgm:cxn modelId="{F47649B7-7D8F-482D-9D84-2A9CF0EEB0A4}" type="presParOf" srcId="{A2E5E2A5-0E59-471B-A675-6412607FC177}" destId="{24CCE32C-9B22-4E54-904A-6E509EDD9B1D}" srcOrd="1" destOrd="0" presId="urn:microsoft.com/office/officeart/2005/8/layout/process4"/>
    <dgm:cxn modelId="{97A79400-38A0-4C6E-8577-256DFCE22DB4}" type="presParOf" srcId="{A2E5E2A5-0E59-471B-A675-6412607FC177}" destId="{B30219BB-474F-49D6-B4F9-50BA655E5B43}" srcOrd="2" destOrd="0" presId="urn:microsoft.com/office/officeart/2005/8/layout/process4"/>
    <dgm:cxn modelId="{8088B759-C62F-4DAB-AC90-EA8460663DD8}" type="presParOf" srcId="{B30219BB-474F-49D6-B4F9-50BA655E5B43}" destId="{45971D11-1E98-4DE8-9B1D-41CEBE49C14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63C134-8136-49A8-A961-6A61C3D3B5E5}">
      <dsp:nvSpPr>
        <dsp:cNvPr id="0" name=""/>
        <dsp:cNvSpPr/>
      </dsp:nvSpPr>
      <dsp:spPr>
        <a:xfrm>
          <a:off x="0" y="3795251"/>
          <a:ext cx="7293610" cy="1245686"/>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500,000 slaves</a:t>
          </a:r>
        </a:p>
      </dsp:txBody>
      <dsp:txXfrm>
        <a:off x="0" y="3795251"/>
        <a:ext cx="7293610" cy="672670"/>
      </dsp:txXfrm>
    </dsp:sp>
    <dsp:sp modelId="{577743C8-1EAF-4E1D-9D0C-D81C13A43B87}">
      <dsp:nvSpPr>
        <dsp:cNvPr id="0" name=""/>
        <dsp:cNvSpPr/>
      </dsp:nvSpPr>
      <dsp:spPr>
        <a:xfrm>
          <a:off x="0" y="4443008"/>
          <a:ext cx="3646804" cy="573015"/>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t>High mortality rate; many fled to mountains</a:t>
          </a:r>
        </a:p>
      </dsp:txBody>
      <dsp:txXfrm>
        <a:off x="0" y="4443008"/>
        <a:ext cx="3646804" cy="573015"/>
      </dsp:txXfrm>
    </dsp:sp>
    <dsp:sp modelId="{6AB4C957-418F-4836-99A3-4980255660BA}">
      <dsp:nvSpPr>
        <dsp:cNvPr id="0" name=""/>
        <dsp:cNvSpPr/>
      </dsp:nvSpPr>
      <dsp:spPr>
        <a:xfrm>
          <a:off x="3646805" y="4443008"/>
          <a:ext cx="3646804" cy="573015"/>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ja-JP" sz="1800" kern="1200"/>
            <a:t>“</a:t>
          </a:r>
          <a:r>
            <a:rPr lang="en-US" sz="1800" kern="1200"/>
            <a:t>Maroons</a:t>
          </a:r>
          <a:r>
            <a:rPr lang="ja-JP" sz="1800" kern="1200"/>
            <a:t>”</a:t>
          </a:r>
          <a:r>
            <a:rPr lang="en-US" sz="1800" kern="1200"/>
            <a:t>: escaped slaves</a:t>
          </a:r>
        </a:p>
      </dsp:txBody>
      <dsp:txXfrm>
        <a:off x="3646805" y="4443008"/>
        <a:ext cx="3646804" cy="573015"/>
      </dsp:txXfrm>
    </dsp:sp>
    <dsp:sp modelId="{A6ED04C7-8049-4621-B07B-E11A28578171}">
      <dsp:nvSpPr>
        <dsp:cNvPr id="0" name=""/>
        <dsp:cNvSpPr/>
      </dsp:nvSpPr>
      <dsp:spPr>
        <a:xfrm rot="10800000">
          <a:off x="0" y="1898071"/>
          <a:ext cx="7293610" cy="1915865"/>
        </a:xfrm>
        <a:prstGeom prst="upArrowCallou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28,000 </a:t>
          </a:r>
          <a:r>
            <a:rPr lang="en-US" sz="1800" i="1" kern="1200"/>
            <a:t>gens de couleur</a:t>
          </a:r>
          <a:r>
            <a:rPr lang="en-US" sz="1800" kern="1200"/>
            <a:t> (free people of color, i.e. mixed-race, freed slaves)</a:t>
          </a:r>
        </a:p>
      </dsp:txBody>
      <dsp:txXfrm rot="-10800000">
        <a:off x="0" y="1898071"/>
        <a:ext cx="7293610" cy="672468"/>
      </dsp:txXfrm>
    </dsp:sp>
    <dsp:sp modelId="{F13FA676-E5CD-4593-9B69-1FF46277104E}">
      <dsp:nvSpPr>
        <dsp:cNvPr id="0" name=""/>
        <dsp:cNvSpPr/>
      </dsp:nvSpPr>
      <dsp:spPr>
        <a:xfrm>
          <a:off x="0" y="2570540"/>
          <a:ext cx="7293610" cy="572843"/>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t>Holders of small plots</a:t>
          </a:r>
        </a:p>
      </dsp:txBody>
      <dsp:txXfrm>
        <a:off x="0" y="2570540"/>
        <a:ext cx="7293610" cy="572843"/>
      </dsp:txXfrm>
    </dsp:sp>
    <dsp:sp modelId="{24CCE32C-9B22-4E54-904A-6E509EDD9B1D}">
      <dsp:nvSpPr>
        <dsp:cNvPr id="0" name=""/>
        <dsp:cNvSpPr/>
      </dsp:nvSpPr>
      <dsp:spPr>
        <a:xfrm rot="10800000">
          <a:off x="0" y="891"/>
          <a:ext cx="7293610" cy="1915865"/>
        </a:xfrm>
        <a:prstGeom prst="upArrowCallou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40,000 white French settlers</a:t>
          </a:r>
        </a:p>
      </dsp:txBody>
      <dsp:txXfrm rot="-10800000">
        <a:off x="0" y="891"/>
        <a:ext cx="7293610" cy="672468"/>
      </dsp:txXfrm>
    </dsp:sp>
    <dsp:sp modelId="{45971D11-1E98-4DE8-9B1D-41CEBE49C149}">
      <dsp:nvSpPr>
        <dsp:cNvPr id="0" name=""/>
        <dsp:cNvSpPr/>
      </dsp:nvSpPr>
      <dsp:spPr>
        <a:xfrm>
          <a:off x="0" y="673359"/>
          <a:ext cx="7293610" cy="572843"/>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t>Dominated social structure</a:t>
          </a:r>
        </a:p>
      </dsp:txBody>
      <dsp:txXfrm>
        <a:off x="0" y="673359"/>
        <a:ext cx="7293610" cy="57284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CFDED0-871A-4A4D-858C-BD9D8FF8A5CD}" type="datetimeFigureOut">
              <a:rPr lang="en-US" smtClean="0"/>
              <a:t>7/30/2020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E34C44-9852-40D3-9EE2-CBA98DCC53C0}" type="slidenum">
              <a:rPr lang="en-US" smtClean="0"/>
              <a:t>‹#›</a:t>
            </a:fld>
            <a:endParaRPr lang="en-US"/>
          </a:p>
        </p:txBody>
      </p:sp>
    </p:spTree>
    <p:extLst>
      <p:ext uri="{BB962C8B-B14F-4D97-AF65-F5344CB8AC3E}">
        <p14:creationId xmlns:p14="http://schemas.microsoft.com/office/powerpoint/2010/main" val="440143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DDA74998-7062-4107-8834-C710429804A1}"/>
              </a:ext>
            </a:extLst>
          </p:cNvPr>
          <p:cNvSpPr>
            <a:spLocks noGrp="1" noRot="1" noChangeAspect="1" noTextEdit="1"/>
          </p:cNvSpPr>
          <p:nvPr>
            <p:ph type="sldImg"/>
          </p:nvPr>
        </p:nvSpPr>
        <p:spPr>
          <a:ln/>
        </p:spPr>
      </p:sp>
      <p:sp>
        <p:nvSpPr>
          <p:cNvPr id="54275" name="Notes Placeholder 2">
            <a:extLst>
              <a:ext uri="{FF2B5EF4-FFF2-40B4-BE49-F238E27FC236}">
                <a16:creationId xmlns:a16="http://schemas.microsoft.com/office/drawing/2014/main" id="{B3BAAF25-BBAF-454E-B9A2-AF629102AD7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54276" name="Slide Number Placeholder 3">
            <a:extLst>
              <a:ext uri="{FF2B5EF4-FFF2-40B4-BE49-F238E27FC236}">
                <a16:creationId xmlns:a16="http://schemas.microsoft.com/office/drawing/2014/main" id="{9D79E9FA-91D4-4B33-A32F-566A318FAEB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AC13E999-48BD-48F1-8998-25323CF387F3}" type="slidenum">
              <a:rPr lang="en-US" altLang="en-US"/>
              <a:pPr eaLnBrk="1" hangingPunct="1"/>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2D53FAB1-12BD-4030-874A-1C07595D5886}"/>
              </a:ext>
            </a:extLst>
          </p:cNvPr>
          <p:cNvSpPr>
            <a:spLocks noGrp="1" noRot="1" noChangeAspect="1" noTextEdit="1"/>
          </p:cNvSpPr>
          <p:nvPr>
            <p:ph type="sldImg"/>
          </p:nvPr>
        </p:nvSpPr>
        <p:spPr>
          <a:ln/>
        </p:spPr>
      </p:sp>
      <p:sp>
        <p:nvSpPr>
          <p:cNvPr id="66563" name="Notes Placeholder 2">
            <a:extLst>
              <a:ext uri="{FF2B5EF4-FFF2-40B4-BE49-F238E27FC236}">
                <a16:creationId xmlns:a16="http://schemas.microsoft.com/office/drawing/2014/main" id="{45F30E5E-B59B-421A-AC21-0756B946430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66564" name="Slide Number Placeholder 3">
            <a:extLst>
              <a:ext uri="{FF2B5EF4-FFF2-40B4-BE49-F238E27FC236}">
                <a16:creationId xmlns:a16="http://schemas.microsoft.com/office/drawing/2014/main" id="{EB22A4C6-D452-4354-83C0-7E75B5726F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4F4AC526-ED56-4D2E-A906-D0D1527C7CF8}" type="slidenum">
              <a:rPr lang="en-US" altLang="en-US"/>
              <a:pPr eaLnBrk="1" hangingPunct="1"/>
              <a:t>14</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16AE3EF9-2CC0-40D7-9FE1-2006BD7399D4}"/>
              </a:ext>
            </a:extLst>
          </p:cNvPr>
          <p:cNvSpPr>
            <a:spLocks noGrp="1" noRot="1" noChangeAspect="1" noTextEdit="1"/>
          </p:cNvSpPr>
          <p:nvPr>
            <p:ph type="sldImg"/>
          </p:nvPr>
        </p:nvSpPr>
        <p:spPr>
          <a:ln/>
        </p:spPr>
      </p:sp>
      <p:sp>
        <p:nvSpPr>
          <p:cNvPr id="67587" name="Notes Placeholder 2">
            <a:extLst>
              <a:ext uri="{FF2B5EF4-FFF2-40B4-BE49-F238E27FC236}">
                <a16:creationId xmlns:a16="http://schemas.microsoft.com/office/drawing/2014/main" id="{BB399CF6-D55B-4150-BE25-E0D75B730BF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67588" name="Slide Number Placeholder 3">
            <a:extLst>
              <a:ext uri="{FF2B5EF4-FFF2-40B4-BE49-F238E27FC236}">
                <a16:creationId xmlns:a16="http://schemas.microsoft.com/office/drawing/2014/main" id="{A1C316EF-42D6-427E-97CD-64C40FF13BB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7F9006B2-277F-4571-8F3A-B9D237CE91FE}" type="slidenum">
              <a:rPr lang="en-US" altLang="en-US"/>
              <a:pPr eaLnBrk="1" hangingPunct="1"/>
              <a:t>16</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5128EF35-DAAD-4E2E-84AC-FC5163522D2D}"/>
              </a:ext>
            </a:extLst>
          </p:cNvPr>
          <p:cNvSpPr>
            <a:spLocks noGrp="1" noRot="1" noChangeAspect="1" noTextEdit="1"/>
          </p:cNvSpPr>
          <p:nvPr>
            <p:ph type="sldImg"/>
          </p:nvPr>
        </p:nvSpPr>
        <p:spPr>
          <a:ln/>
        </p:spPr>
      </p:sp>
      <p:sp>
        <p:nvSpPr>
          <p:cNvPr id="68611" name="Notes Placeholder 2">
            <a:extLst>
              <a:ext uri="{FF2B5EF4-FFF2-40B4-BE49-F238E27FC236}">
                <a16:creationId xmlns:a16="http://schemas.microsoft.com/office/drawing/2014/main" id="{CFC2C00C-E0F4-4C43-B074-6C8C37178C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68612" name="Slide Number Placeholder 3">
            <a:extLst>
              <a:ext uri="{FF2B5EF4-FFF2-40B4-BE49-F238E27FC236}">
                <a16:creationId xmlns:a16="http://schemas.microsoft.com/office/drawing/2014/main" id="{089A40E6-E1AD-4AF4-BFDB-80D8364819A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A7F79BAA-B551-44D4-A4D4-5F6E345513E4}" type="slidenum">
              <a:rPr lang="en-US" altLang="en-US"/>
              <a:pPr eaLnBrk="1" hangingPunct="1"/>
              <a:t>17</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C18FC3B0-9A76-4A28-AC27-419F0B05141A}"/>
              </a:ext>
            </a:extLst>
          </p:cNvPr>
          <p:cNvSpPr>
            <a:spLocks noGrp="1" noRot="1" noChangeAspect="1" noTextEdit="1"/>
          </p:cNvSpPr>
          <p:nvPr>
            <p:ph type="sldImg"/>
          </p:nvPr>
        </p:nvSpPr>
        <p:spPr>
          <a:ln/>
        </p:spPr>
      </p:sp>
      <p:sp>
        <p:nvSpPr>
          <p:cNvPr id="69635" name="Notes Placeholder 2">
            <a:extLst>
              <a:ext uri="{FF2B5EF4-FFF2-40B4-BE49-F238E27FC236}">
                <a16:creationId xmlns:a16="http://schemas.microsoft.com/office/drawing/2014/main" id="{42B236D0-C0CF-4511-AA03-8DC70E65F8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69636" name="Slide Number Placeholder 3">
            <a:extLst>
              <a:ext uri="{FF2B5EF4-FFF2-40B4-BE49-F238E27FC236}">
                <a16:creationId xmlns:a16="http://schemas.microsoft.com/office/drawing/2014/main" id="{E669D10F-8F11-4638-978D-637618E4353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7E577719-2968-4985-95E7-6D524207D41D}" type="slidenum">
              <a:rPr lang="en-US" altLang="en-US"/>
              <a:pPr eaLnBrk="1" hangingPunct="1"/>
              <a:t>18</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81FF1A6C-35B5-4B7F-83C9-FD0E087772C2}"/>
              </a:ext>
            </a:extLst>
          </p:cNvPr>
          <p:cNvSpPr>
            <a:spLocks noGrp="1" noRot="1" noChangeAspect="1" noTextEdit="1"/>
          </p:cNvSpPr>
          <p:nvPr>
            <p:ph type="sldImg"/>
          </p:nvPr>
        </p:nvSpPr>
        <p:spPr>
          <a:ln/>
        </p:spPr>
      </p:sp>
      <p:sp>
        <p:nvSpPr>
          <p:cNvPr id="70659" name="Notes Placeholder 2">
            <a:extLst>
              <a:ext uri="{FF2B5EF4-FFF2-40B4-BE49-F238E27FC236}">
                <a16:creationId xmlns:a16="http://schemas.microsoft.com/office/drawing/2014/main" id="{D597E88F-33C3-40D8-B4B0-664219DA1A7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70660" name="Slide Number Placeholder 3">
            <a:extLst>
              <a:ext uri="{FF2B5EF4-FFF2-40B4-BE49-F238E27FC236}">
                <a16:creationId xmlns:a16="http://schemas.microsoft.com/office/drawing/2014/main" id="{CE7D8B55-B4D3-47AE-8B93-F6105E2329B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51850259-1061-430B-9CE9-A8CB0C36538B}" type="slidenum">
              <a:rPr lang="en-US" altLang="en-US"/>
              <a:pPr eaLnBrk="1" hangingPunct="1"/>
              <a:t>19</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214AAA34-CBF1-4284-8DDE-5E93A634EC5B}"/>
              </a:ext>
            </a:extLst>
          </p:cNvPr>
          <p:cNvSpPr>
            <a:spLocks noGrp="1" noRot="1" noChangeAspect="1" noTextEdit="1"/>
          </p:cNvSpPr>
          <p:nvPr>
            <p:ph type="sldImg"/>
          </p:nvPr>
        </p:nvSpPr>
        <p:spPr>
          <a:ln/>
        </p:spPr>
      </p:sp>
      <p:sp>
        <p:nvSpPr>
          <p:cNvPr id="71683" name="Notes Placeholder 2">
            <a:extLst>
              <a:ext uri="{FF2B5EF4-FFF2-40B4-BE49-F238E27FC236}">
                <a16:creationId xmlns:a16="http://schemas.microsoft.com/office/drawing/2014/main" id="{039D9ABC-2670-4E3C-BE2C-DD51C29EE6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71684" name="Slide Number Placeholder 3">
            <a:extLst>
              <a:ext uri="{FF2B5EF4-FFF2-40B4-BE49-F238E27FC236}">
                <a16:creationId xmlns:a16="http://schemas.microsoft.com/office/drawing/2014/main" id="{0793EB5A-BA7D-430D-A40F-1E8D52D0DF7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D8D0BEAC-BA5C-47B0-B58D-9C9346613E7F}" type="slidenum">
              <a:rPr lang="en-US" altLang="en-US"/>
              <a:pPr eaLnBrk="1" hangingPunct="1"/>
              <a:t>20</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46A667AF-3666-471B-B2B5-37B6BC21B855}"/>
              </a:ext>
            </a:extLst>
          </p:cNvPr>
          <p:cNvSpPr>
            <a:spLocks noGrp="1" noRot="1" noChangeAspect="1" noTextEdit="1"/>
          </p:cNvSpPr>
          <p:nvPr>
            <p:ph type="sldImg"/>
          </p:nvPr>
        </p:nvSpPr>
        <p:spPr>
          <a:ln/>
        </p:spPr>
      </p:sp>
      <p:sp>
        <p:nvSpPr>
          <p:cNvPr id="72707" name="Notes Placeholder 2">
            <a:extLst>
              <a:ext uri="{FF2B5EF4-FFF2-40B4-BE49-F238E27FC236}">
                <a16:creationId xmlns:a16="http://schemas.microsoft.com/office/drawing/2014/main" id="{D98D24DC-2257-4AC3-B985-6B197BAC8A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72708" name="Slide Number Placeholder 3">
            <a:extLst>
              <a:ext uri="{FF2B5EF4-FFF2-40B4-BE49-F238E27FC236}">
                <a16:creationId xmlns:a16="http://schemas.microsoft.com/office/drawing/2014/main" id="{572C3222-BE56-4A5B-AFA5-E9ABBFCA7B5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816606E3-4E0B-4781-BCA6-F90A0FEC6DEF}" type="slidenum">
              <a:rPr lang="en-US" altLang="en-US"/>
              <a:pPr eaLnBrk="1" hangingPunct="1"/>
              <a:t>21</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9D4858A4-F514-44C1-8FCE-2F8E118486A6}"/>
              </a:ext>
            </a:extLst>
          </p:cNvPr>
          <p:cNvSpPr>
            <a:spLocks noGrp="1" noRot="1" noChangeAspect="1" noTextEdit="1"/>
          </p:cNvSpPr>
          <p:nvPr>
            <p:ph type="sldImg"/>
          </p:nvPr>
        </p:nvSpPr>
        <p:spPr>
          <a:ln/>
        </p:spPr>
      </p:sp>
      <p:sp>
        <p:nvSpPr>
          <p:cNvPr id="73731" name="Notes Placeholder 2">
            <a:extLst>
              <a:ext uri="{FF2B5EF4-FFF2-40B4-BE49-F238E27FC236}">
                <a16:creationId xmlns:a16="http://schemas.microsoft.com/office/drawing/2014/main" id="{1DCFD39C-35C7-4414-97F8-E0CACDC2D76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73732" name="Slide Number Placeholder 3">
            <a:extLst>
              <a:ext uri="{FF2B5EF4-FFF2-40B4-BE49-F238E27FC236}">
                <a16:creationId xmlns:a16="http://schemas.microsoft.com/office/drawing/2014/main" id="{011019CB-9213-45C9-91CA-C6DD1CA0D7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1E9748C4-92D4-420B-9CE8-115FC7A2B4EC}" type="slidenum">
              <a:rPr lang="en-US" altLang="en-US"/>
              <a:pPr eaLnBrk="1" hangingPunct="1"/>
              <a:t>22</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53D1053C-EA83-4154-848A-6B81DF0F2B7B}"/>
              </a:ext>
            </a:extLst>
          </p:cNvPr>
          <p:cNvSpPr>
            <a:spLocks noGrp="1" noRot="1" noChangeAspect="1" noTextEdit="1"/>
          </p:cNvSpPr>
          <p:nvPr>
            <p:ph type="sldImg"/>
          </p:nvPr>
        </p:nvSpPr>
        <p:spPr>
          <a:ln/>
        </p:spPr>
      </p:sp>
      <p:sp>
        <p:nvSpPr>
          <p:cNvPr id="74755" name="Notes Placeholder 2">
            <a:extLst>
              <a:ext uri="{FF2B5EF4-FFF2-40B4-BE49-F238E27FC236}">
                <a16:creationId xmlns:a16="http://schemas.microsoft.com/office/drawing/2014/main" id="{077DCD94-FB0E-43D8-8DC9-42BEBD2FBD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74756" name="Slide Number Placeholder 3">
            <a:extLst>
              <a:ext uri="{FF2B5EF4-FFF2-40B4-BE49-F238E27FC236}">
                <a16:creationId xmlns:a16="http://schemas.microsoft.com/office/drawing/2014/main" id="{B448EBFF-57AD-47FD-A17B-60942BD729A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C4DD8B5C-FAD0-4C06-AE46-52C317DF1F58}" type="slidenum">
              <a:rPr lang="en-US" altLang="en-US"/>
              <a:pPr eaLnBrk="1" hangingPunct="1"/>
              <a:t>23</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9F202909-1F18-4FEF-8315-BE15A3A1DF40}"/>
              </a:ext>
            </a:extLst>
          </p:cNvPr>
          <p:cNvSpPr>
            <a:spLocks noGrp="1" noRot="1" noChangeAspect="1" noTextEdit="1"/>
          </p:cNvSpPr>
          <p:nvPr>
            <p:ph type="sldImg"/>
          </p:nvPr>
        </p:nvSpPr>
        <p:spPr>
          <a:ln/>
        </p:spPr>
      </p:sp>
      <p:sp>
        <p:nvSpPr>
          <p:cNvPr id="77827" name="Notes Placeholder 2">
            <a:extLst>
              <a:ext uri="{FF2B5EF4-FFF2-40B4-BE49-F238E27FC236}">
                <a16:creationId xmlns:a16="http://schemas.microsoft.com/office/drawing/2014/main" id="{622A8E26-1C17-442B-8ABA-DC1125E6305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77828" name="Slide Number Placeholder 3">
            <a:extLst>
              <a:ext uri="{FF2B5EF4-FFF2-40B4-BE49-F238E27FC236}">
                <a16:creationId xmlns:a16="http://schemas.microsoft.com/office/drawing/2014/main" id="{07A8A89C-9EA2-4DCF-9C59-AA1AA7DCF67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89C98C31-E52D-4261-A5F3-BEC91B24158F}" type="slidenum">
              <a:rPr lang="en-US" altLang="en-US"/>
              <a:pPr eaLnBrk="1" hangingPunct="1"/>
              <a:t>24</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7E01C0DA-4D67-4261-9B31-54C724191C2A}"/>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6AECA3C9-837D-4ADD-BAF2-DCD670B89D7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55300" name="Slide Number Placeholder 3">
            <a:extLst>
              <a:ext uri="{FF2B5EF4-FFF2-40B4-BE49-F238E27FC236}">
                <a16:creationId xmlns:a16="http://schemas.microsoft.com/office/drawing/2014/main" id="{B5674E33-3064-4DED-9C74-E332EB60DA4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E4394540-DB5B-41DD-8043-FAFE3EB8B705}" type="slidenum">
              <a:rPr lang="en-US" altLang="en-US"/>
              <a:pPr eaLnBrk="1" hangingPunct="1"/>
              <a:t>3</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9CF26F4D-8B93-4197-953E-AB2CFA1CA468}"/>
              </a:ext>
            </a:extLst>
          </p:cNvPr>
          <p:cNvSpPr>
            <a:spLocks noGrp="1" noRot="1" noChangeAspect="1" noTextEdit="1"/>
          </p:cNvSpPr>
          <p:nvPr>
            <p:ph type="sldImg"/>
          </p:nvPr>
        </p:nvSpPr>
        <p:spPr>
          <a:ln/>
        </p:spPr>
      </p:sp>
      <p:sp>
        <p:nvSpPr>
          <p:cNvPr id="76803" name="Notes Placeholder 2">
            <a:extLst>
              <a:ext uri="{FF2B5EF4-FFF2-40B4-BE49-F238E27FC236}">
                <a16:creationId xmlns:a16="http://schemas.microsoft.com/office/drawing/2014/main" id="{08481DEA-C168-43F5-8BF8-0B8B8809893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76804" name="Slide Number Placeholder 3">
            <a:extLst>
              <a:ext uri="{FF2B5EF4-FFF2-40B4-BE49-F238E27FC236}">
                <a16:creationId xmlns:a16="http://schemas.microsoft.com/office/drawing/2014/main" id="{B143387B-0E76-4A60-894C-3C507DCB27E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2B582045-4EC1-4FF8-9EE6-1FD200AA5CC0}" type="slidenum">
              <a:rPr lang="en-US" altLang="en-US"/>
              <a:pPr eaLnBrk="1" hangingPunct="1"/>
              <a:t>25</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7527A62E-4892-469E-93E9-8427B5EB9BA0}"/>
              </a:ext>
            </a:extLst>
          </p:cNvPr>
          <p:cNvSpPr>
            <a:spLocks noGrp="1" noRot="1" noChangeAspect="1" noTextEdit="1"/>
          </p:cNvSpPr>
          <p:nvPr>
            <p:ph type="sldImg"/>
          </p:nvPr>
        </p:nvSpPr>
        <p:spPr>
          <a:ln/>
        </p:spPr>
      </p:sp>
      <p:sp>
        <p:nvSpPr>
          <p:cNvPr id="78851" name="Notes Placeholder 2">
            <a:extLst>
              <a:ext uri="{FF2B5EF4-FFF2-40B4-BE49-F238E27FC236}">
                <a16:creationId xmlns:a16="http://schemas.microsoft.com/office/drawing/2014/main" id="{57E6FF14-1947-4630-88C7-2D45243DE87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78852" name="Slide Number Placeholder 3">
            <a:extLst>
              <a:ext uri="{FF2B5EF4-FFF2-40B4-BE49-F238E27FC236}">
                <a16:creationId xmlns:a16="http://schemas.microsoft.com/office/drawing/2014/main" id="{F2DF6E1D-BE88-4C79-973F-A10840275EB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C075DB93-2AAC-457C-811B-4BE85B1259AF}" type="slidenum">
              <a:rPr lang="en-US" altLang="en-US"/>
              <a:pPr eaLnBrk="1" hangingPunct="1"/>
              <a:t>27</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087ABF22-08CB-4818-935C-3E2DD89EF1BF}"/>
              </a:ext>
            </a:extLst>
          </p:cNvPr>
          <p:cNvSpPr>
            <a:spLocks noGrp="1" noRot="1" noChangeAspect="1" noTextEdit="1"/>
          </p:cNvSpPr>
          <p:nvPr>
            <p:ph type="sldImg"/>
          </p:nvPr>
        </p:nvSpPr>
        <p:spPr>
          <a:ln/>
        </p:spPr>
      </p:sp>
      <p:sp>
        <p:nvSpPr>
          <p:cNvPr id="79875" name="Notes Placeholder 2">
            <a:extLst>
              <a:ext uri="{FF2B5EF4-FFF2-40B4-BE49-F238E27FC236}">
                <a16:creationId xmlns:a16="http://schemas.microsoft.com/office/drawing/2014/main" id="{D054DC3E-ADED-424B-9A38-14CE3432E24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79876" name="Slide Number Placeholder 3">
            <a:extLst>
              <a:ext uri="{FF2B5EF4-FFF2-40B4-BE49-F238E27FC236}">
                <a16:creationId xmlns:a16="http://schemas.microsoft.com/office/drawing/2014/main" id="{6F66F11A-04DD-49A0-B514-5368D5EA179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3ACE5DE8-2B6B-45DA-9465-74C75D496295}" type="slidenum">
              <a:rPr lang="en-US" altLang="en-US"/>
              <a:pPr eaLnBrk="1" hangingPunct="1"/>
              <a:t>28</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4A5937EB-DBA6-4A67-BD47-7C44722B9B63}"/>
              </a:ext>
            </a:extLst>
          </p:cNvPr>
          <p:cNvSpPr>
            <a:spLocks noGrp="1" noRot="1" noChangeAspect="1" noTextEdit="1"/>
          </p:cNvSpPr>
          <p:nvPr>
            <p:ph type="sldImg"/>
          </p:nvPr>
        </p:nvSpPr>
        <p:spPr>
          <a:ln/>
        </p:spPr>
      </p:sp>
      <p:sp>
        <p:nvSpPr>
          <p:cNvPr id="80899" name="Notes Placeholder 2">
            <a:extLst>
              <a:ext uri="{FF2B5EF4-FFF2-40B4-BE49-F238E27FC236}">
                <a16:creationId xmlns:a16="http://schemas.microsoft.com/office/drawing/2014/main" id="{24BEF33F-A215-4FB9-B0B1-3A0F112F5D8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80900" name="Slide Number Placeholder 3">
            <a:extLst>
              <a:ext uri="{FF2B5EF4-FFF2-40B4-BE49-F238E27FC236}">
                <a16:creationId xmlns:a16="http://schemas.microsoft.com/office/drawing/2014/main" id="{A22D2664-EAB0-4FFE-8AAF-297F249C99E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B2D432CB-2C36-4DB4-99AF-8315248C9C65}" type="slidenum">
              <a:rPr lang="en-US" altLang="en-US"/>
              <a:pPr eaLnBrk="1" hangingPunct="1"/>
              <a:t>29</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F1D3D73F-04EF-4A02-B6BA-BEB57A1DD540}"/>
              </a:ext>
            </a:extLst>
          </p:cNvPr>
          <p:cNvSpPr>
            <a:spLocks noGrp="1" noRot="1" noChangeAspect="1" noTextEdit="1"/>
          </p:cNvSpPr>
          <p:nvPr>
            <p:ph type="sldImg"/>
          </p:nvPr>
        </p:nvSpPr>
        <p:spPr>
          <a:ln/>
        </p:spPr>
      </p:sp>
      <p:sp>
        <p:nvSpPr>
          <p:cNvPr id="81923" name="Notes Placeholder 2">
            <a:extLst>
              <a:ext uri="{FF2B5EF4-FFF2-40B4-BE49-F238E27FC236}">
                <a16:creationId xmlns:a16="http://schemas.microsoft.com/office/drawing/2014/main" id="{49D9E5C7-F775-45F0-AA2F-20305BCFFF8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81924" name="Slide Number Placeholder 3">
            <a:extLst>
              <a:ext uri="{FF2B5EF4-FFF2-40B4-BE49-F238E27FC236}">
                <a16:creationId xmlns:a16="http://schemas.microsoft.com/office/drawing/2014/main" id="{F77C5D11-46F2-4087-A753-4DA5312DBFD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B25405F0-4A5B-4BC2-A74D-9CCDE8730230}" type="slidenum">
              <a:rPr lang="en-US" altLang="en-US"/>
              <a:pPr eaLnBrk="1" hangingPunct="1"/>
              <a:t>30</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A34AD813-906F-40FF-BB7E-4D2EC5959213}"/>
              </a:ext>
            </a:extLst>
          </p:cNvPr>
          <p:cNvSpPr>
            <a:spLocks noGrp="1" noRot="1" noChangeAspect="1" noTextEdit="1"/>
          </p:cNvSpPr>
          <p:nvPr>
            <p:ph type="sldImg"/>
          </p:nvPr>
        </p:nvSpPr>
        <p:spPr>
          <a:ln/>
        </p:spPr>
      </p:sp>
      <p:sp>
        <p:nvSpPr>
          <p:cNvPr id="56323" name="Notes Placeholder 2">
            <a:extLst>
              <a:ext uri="{FF2B5EF4-FFF2-40B4-BE49-F238E27FC236}">
                <a16:creationId xmlns:a16="http://schemas.microsoft.com/office/drawing/2014/main" id="{66A8DF30-F657-4809-A9CE-33D56CA263B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56324" name="Slide Number Placeholder 3">
            <a:extLst>
              <a:ext uri="{FF2B5EF4-FFF2-40B4-BE49-F238E27FC236}">
                <a16:creationId xmlns:a16="http://schemas.microsoft.com/office/drawing/2014/main" id="{5A9DB89B-6F28-43D3-9108-38059D5C2D3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858F98F2-DDFB-4693-A9E5-3F4C33802BE1}" type="slidenum">
              <a:rPr lang="en-US" altLang="en-US"/>
              <a:pPr eaLnBrk="1" hangingPunct="1"/>
              <a:t>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D5DC90CD-3952-4FA4-A5C3-2B04ABC2B3CC}"/>
              </a:ext>
            </a:extLst>
          </p:cNvPr>
          <p:cNvSpPr>
            <a:spLocks noGrp="1" noRot="1" noChangeAspect="1" noTextEdit="1"/>
          </p:cNvSpPr>
          <p:nvPr>
            <p:ph type="sldImg"/>
          </p:nvPr>
        </p:nvSpPr>
        <p:spPr>
          <a:ln/>
        </p:spPr>
      </p:sp>
      <p:sp>
        <p:nvSpPr>
          <p:cNvPr id="58371" name="Notes Placeholder 2">
            <a:extLst>
              <a:ext uri="{FF2B5EF4-FFF2-40B4-BE49-F238E27FC236}">
                <a16:creationId xmlns:a16="http://schemas.microsoft.com/office/drawing/2014/main" id="{ACB01741-9227-4529-BA45-3238A58967E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58372" name="Slide Number Placeholder 3">
            <a:extLst>
              <a:ext uri="{FF2B5EF4-FFF2-40B4-BE49-F238E27FC236}">
                <a16:creationId xmlns:a16="http://schemas.microsoft.com/office/drawing/2014/main" id="{9CCFF510-7AFF-4D0F-BAD9-373F2813623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31A5A002-8205-4128-8DEF-ADFCA9B209DB}" type="slidenum">
              <a:rPr lang="en-US" altLang="en-US"/>
              <a:pPr eaLnBrk="1" hangingPunct="1"/>
              <a:t>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000F2800-66E5-4035-A0A2-A176DAA80E27}"/>
              </a:ext>
            </a:extLst>
          </p:cNvPr>
          <p:cNvSpPr>
            <a:spLocks noGrp="1" noRot="1" noChangeAspect="1" noTextEdit="1"/>
          </p:cNvSpPr>
          <p:nvPr>
            <p:ph type="sldImg"/>
          </p:nvPr>
        </p:nvSpPr>
        <p:spPr>
          <a:ln/>
        </p:spPr>
      </p:sp>
      <p:sp>
        <p:nvSpPr>
          <p:cNvPr id="59395" name="Notes Placeholder 2">
            <a:extLst>
              <a:ext uri="{FF2B5EF4-FFF2-40B4-BE49-F238E27FC236}">
                <a16:creationId xmlns:a16="http://schemas.microsoft.com/office/drawing/2014/main" id="{07E69F49-3BD5-44EF-90A8-647B393E3E0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59396" name="Slide Number Placeholder 3">
            <a:extLst>
              <a:ext uri="{FF2B5EF4-FFF2-40B4-BE49-F238E27FC236}">
                <a16:creationId xmlns:a16="http://schemas.microsoft.com/office/drawing/2014/main" id="{B055D88B-001F-498B-A43D-469D8180F5B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55F2188E-7D44-47FF-8DDD-A4CE7FA9905A}" type="slidenum">
              <a:rPr lang="en-US" altLang="en-US"/>
              <a:pPr eaLnBrk="1" hangingPunct="1"/>
              <a:t>6</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8307664E-6DDD-4205-8D52-1912B0230B00}"/>
              </a:ext>
            </a:extLst>
          </p:cNvPr>
          <p:cNvSpPr>
            <a:spLocks noGrp="1" noRot="1" noChangeAspect="1" noTextEdit="1"/>
          </p:cNvSpPr>
          <p:nvPr>
            <p:ph type="sldImg"/>
          </p:nvPr>
        </p:nvSpPr>
        <p:spPr>
          <a:ln/>
        </p:spPr>
      </p:sp>
      <p:sp>
        <p:nvSpPr>
          <p:cNvPr id="92163" name="Notes Placeholder 2">
            <a:extLst>
              <a:ext uri="{FF2B5EF4-FFF2-40B4-BE49-F238E27FC236}">
                <a16:creationId xmlns:a16="http://schemas.microsoft.com/office/drawing/2014/main" id="{EF102FA7-6337-4D3B-9B63-2D3EE4617D0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92164" name="Slide Number Placeholder 3">
            <a:extLst>
              <a:ext uri="{FF2B5EF4-FFF2-40B4-BE49-F238E27FC236}">
                <a16:creationId xmlns:a16="http://schemas.microsoft.com/office/drawing/2014/main" id="{D18BD12D-67AB-4FD4-AA83-DC0600692C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9737E188-4840-425B-BB92-1EA6693B11D7}" type="slidenum">
              <a:rPr lang="en-US" altLang="en-US"/>
              <a:pPr eaLnBrk="1" hangingPunct="1"/>
              <a:t>7</a:t>
            </a:fld>
            <a:endParaRPr lang="en-US" altLang="en-US"/>
          </a:p>
        </p:txBody>
      </p:sp>
    </p:spTree>
    <p:extLst>
      <p:ext uri="{BB962C8B-B14F-4D97-AF65-F5344CB8AC3E}">
        <p14:creationId xmlns:p14="http://schemas.microsoft.com/office/powerpoint/2010/main" val="978271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7397C8E1-E8D1-4C64-B6A5-EA497FBCFAB6}"/>
              </a:ext>
            </a:extLst>
          </p:cNvPr>
          <p:cNvSpPr>
            <a:spLocks noGrp="1" noRot="1" noChangeAspect="1" noTextEdit="1"/>
          </p:cNvSpPr>
          <p:nvPr>
            <p:ph type="sldImg"/>
          </p:nvPr>
        </p:nvSpPr>
        <p:spPr>
          <a:ln/>
        </p:spPr>
      </p:sp>
      <p:sp>
        <p:nvSpPr>
          <p:cNvPr id="60419" name="Notes Placeholder 2">
            <a:extLst>
              <a:ext uri="{FF2B5EF4-FFF2-40B4-BE49-F238E27FC236}">
                <a16:creationId xmlns:a16="http://schemas.microsoft.com/office/drawing/2014/main" id="{FD350EAA-0847-4757-8F40-C51BE5000B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60420" name="Slide Number Placeholder 3">
            <a:extLst>
              <a:ext uri="{FF2B5EF4-FFF2-40B4-BE49-F238E27FC236}">
                <a16:creationId xmlns:a16="http://schemas.microsoft.com/office/drawing/2014/main" id="{C027B0D7-B347-438A-8B56-1C4E2412E3A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F0848A86-8E9F-48CA-B01E-5FDC2515540A}" type="slidenum">
              <a:rPr lang="en-US" altLang="en-US"/>
              <a:pPr eaLnBrk="1" hangingPunct="1"/>
              <a:t>11</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36C40AFB-B4D7-47DA-9375-D9AC707C0F78}"/>
              </a:ext>
            </a:extLst>
          </p:cNvPr>
          <p:cNvSpPr>
            <a:spLocks noGrp="1" noRot="1" noChangeAspect="1" noTextEdit="1"/>
          </p:cNvSpPr>
          <p:nvPr>
            <p:ph type="sldImg"/>
          </p:nvPr>
        </p:nvSpPr>
        <p:spPr>
          <a:ln/>
        </p:spPr>
      </p:sp>
      <p:sp>
        <p:nvSpPr>
          <p:cNvPr id="61443" name="Notes Placeholder 2">
            <a:extLst>
              <a:ext uri="{FF2B5EF4-FFF2-40B4-BE49-F238E27FC236}">
                <a16:creationId xmlns:a16="http://schemas.microsoft.com/office/drawing/2014/main" id="{4DA47CFF-4A8E-495A-9FF7-CFA7E4C8D0E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61444" name="Slide Number Placeholder 3">
            <a:extLst>
              <a:ext uri="{FF2B5EF4-FFF2-40B4-BE49-F238E27FC236}">
                <a16:creationId xmlns:a16="http://schemas.microsoft.com/office/drawing/2014/main" id="{269F1B48-01BD-4CA8-9D0E-98F9ABC48DA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C9D62F90-4C4E-4E43-B250-2FC694718E2F}" type="slidenum">
              <a:rPr lang="en-US" altLang="en-US"/>
              <a:pPr eaLnBrk="1" hangingPunct="1"/>
              <a:t>12</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B548AF53-2C14-401C-B272-C1827AFAB0AF}"/>
              </a:ext>
            </a:extLst>
          </p:cNvPr>
          <p:cNvSpPr>
            <a:spLocks noGrp="1" noRot="1" noChangeAspect="1" noTextEdit="1"/>
          </p:cNvSpPr>
          <p:nvPr>
            <p:ph type="sldImg"/>
          </p:nvPr>
        </p:nvSpPr>
        <p:spPr>
          <a:ln/>
        </p:spPr>
      </p:sp>
      <p:sp>
        <p:nvSpPr>
          <p:cNvPr id="62467" name="Notes Placeholder 2">
            <a:extLst>
              <a:ext uri="{FF2B5EF4-FFF2-40B4-BE49-F238E27FC236}">
                <a16:creationId xmlns:a16="http://schemas.microsoft.com/office/drawing/2014/main" id="{E3E6D84C-380F-44E9-BAAE-0161A938B94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62468" name="Slide Number Placeholder 3">
            <a:extLst>
              <a:ext uri="{FF2B5EF4-FFF2-40B4-BE49-F238E27FC236}">
                <a16:creationId xmlns:a16="http://schemas.microsoft.com/office/drawing/2014/main" id="{0FD39760-9835-479B-8275-AE132DFDFF7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5537BFD1-9308-45E8-B09A-2F3A716D42E6}" type="slidenum">
              <a:rPr lang="en-US" altLang="en-US"/>
              <a:pPr eaLnBrk="1" hangingPunct="1"/>
              <a:t>13</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7/30/2020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7/30/2020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7/30/2020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7/30/2020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7/30/2020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7/30/2020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7/30/2020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7/30/2020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7/30/2020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F535808-4E10-4156-A491-85E82D444345}"/>
              </a:ext>
            </a:extLst>
          </p:cNvPr>
          <p:cNvSpPr>
            <a:spLocks noGrp="1" noChangeArrowheads="1"/>
          </p:cNvSpPr>
          <p:nvPr>
            <p:ph type="ctrTitle"/>
          </p:nvPr>
        </p:nvSpPr>
        <p:spPr/>
        <p:txBody>
          <a:bodyPr/>
          <a:lstStyle/>
          <a:p>
            <a:pPr eaLnBrk="1" hangingPunct="1"/>
            <a:r>
              <a:rPr lang="en-US" altLang="en-US" dirty="0"/>
              <a:t>The Atlantic Revolutions</a:t>
            </a:r>
          </a:p>
        </p:txBody>
      </p:sp>
      <p:sp>
        <p:nvSpPr>
          <p:cNvPr id="3" name="Subtitle 2">
            <a:extLst>
              <a:ext uri="{FF2B5EF4-FFF2-40B4-BE49-F238E27FC236}">
                <a16:creationId xmlns:a16="http://schemas.microsoft.com/office/drawing/2014/main" id="{3FDB614C-9A86-44B4-9E97-40D54749FCD6}"/>
              </a:ext>
            </a:extLst>
          </p:cNvPr>
          <p:cNvSpPr>
            <a:spLocks noGrp="1"/>
          </p:cNvSpPr>
          <p:nvPr>
            <p:ph type="subTitle" idx="1"/>
          </p:nvPr>
        </p:nvSpPr>
        <p:spPr/>
        <p:txBody>
          <a:bodyPr/>
          <a:lstStyle/>
          <a:p>
            <a:r>
              <a:rPr lang="en-US" dirty="0"/>
              <a:t>The Enlightenment and Revolutionary Age</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Rectangle 73">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6" name="Rectangle 75">
            <a:extLst>
              <a:ext uri="{FF2B5EF4-FFF2-40B4-BE49-F238E27FC236}">
                <a16:creationId xmlns:a16="http://schemas.microsoft.com/office/drawing/2014/main" id="{9203ABB4-7E2A-4248-9FE7-4A419AFF2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3126970D-C1E5-4FB1-84E8-86CB9CED1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77DD274-67E4-4284-BCAF-0C6EACB5F125}"/>
              </a:ext>
            </a:extLst>
          </p:cNvPr>
          <p:cNvSpPr>
            <a:spLocks noGrp="1"/>
          </p:cNvSpPr>
          <p:nvPr>
            <p:ph type="title"/>
          </p:nvPr>
        </p:nvSpPr>
        <p:spPr>
          <a:xfrm>
            <a:off x="1069848" y="4590661"/>
            <a:ext cx="10210862" cy="1065690"/>
          </a:xfrm>
        </p:spPr>
        <p:txBody>
          <a:bodyPr vert="horz" lIns="91440" tIns="45720" rIns="91440" bIns="45720" rtlCol="0" anchor="b">
            <a:normAutofit/>
          </a:bodyPr>
          <a:lstStyle/>
          <a:p>
            <a:pPr algn="ctr"/>
            <a:r>
              <a:rPr lang="en-US" sz="5900" spc="-100" dirty="0"/>
              <a:t>The American Revolution</a:t>
            </a:r>
          </a:p>
        </p:txBody>
      </p:sp>
      <p:pic>
        <p:nvPicPr>
          <p:cNvPr id="99333" name="Picture 2" descr="Image result for The American Revolution">
            <a:extLst>
              <a:ext uri="{FF2B5EF4-FFF2-40B4-BE49-F238E27FC236}">
                <a16:creationId xmlns:a16="http://schemas.microsoft.com/office/drawing/2014/main" id="{B2517C16-8201-461A-A852-BA15305449C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9847" y="534412"/>
            <a:ext cx="10637520" cy="3457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122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92646617-79A4-4FC5-827E-0BECA420BA5E}"/>
              </a:ext>
            </a:extLst>
          </p:cNvPr>
          <p:cNvSpPr>
            <a:spLocks noGrp="1" noChangeArrowheads="1"/>
          </p:cNvSpPr>
          <p:nvPr>
            <p:ph type="title"/>
          </p:nvPr>
        </p:nvSpPr>
        <p:spPr/>
        <p:txBody>
          <a:bodyPr/>
          <a:lstStyle/>
          <a:p>
            <a:r>
              <a:rPr lang="en-US" altLang="en-US"/>
              <a:t>The American Revolution</a:t>
            </a:r>
          </a:p>
        </p:txBody>
      </p:sp>
      <p:sp>
        <p:nvSpPr>
          <p:cNvPr id="10243" name="Rectangle 3">
            <a:extLst>
              <a:ext uri="{FF2B5EF4-FFF2-40B4-BE49-F238E27FC236}">
                <a16:creationId xmlns:a16="http://schemas.microsoft.com/office/drawing/2014/main" id="{17F60D46-9EFD-4566-BBD1-A3848DC0CF9A}"/>
              </a:ext>
            </a:extLst>
          </p:cNvPr>
          <p:cNvSpPr>
            <a:spLocks noGrp="1" noChangeArrowheads="1"/>
          </p:cNvSpPr>
          <p:nvPr>
            <p:ph idx="1"/>
          </p:nvPr>
        </p:nvSpPr>
        <p:spPr>
          <a:xfrm>
            <a:off x="4675385" y="1008253"/>
            <a:ext cx="5105400" cy="4832349"/>
          </a:xfrm>
        </p:spPr>
        <p:txBody>
          <a:bodyPr/>
          <a:lstStyle/>
          <a:p>
            <a:r>
              <a:rPr lang="en-US" altLang="en-US" dirty="0"/>
              <a:t>Little indication of forthcoming revolution in mid-eighteenth century</a:t>
            </a:r>
          </a:p>
          <a:p>
            <a:pPr lvl="1"/>
            <a:r>
              <a:rPr lang="en-US" altLang="en-US" dirty="0">
                <a:ea typeface="Arial" panose="020B0604020202020204" pitchFamily="34" charset="0"/>
              </a:rPr>
              <a:t>Colonists regarded themselves as British subjects</a:t>
            </a:r>
          </a:p>
          <a:p>
            <a:pPr lvl="1"/>
            <a:r>
              <a:rPr lang="en-US" altLang="en-US" dirty="0">
                <a:ea typeface="Arial" panose="020B0604020202020204" pitchFamily="34" charset="0"/>
              </a:rPr>
              <a:t>Long cultural and personal connections with England</a:t>
            </a:r>
          </a:p>
          <a:p>
            <a:pPr lvl="1"/>
            <a:r>
              <a:rPr lang="en-US" altLang="en-US" dirty="0">
                <a:ea typeface="Arial" panose="020B0604020202020204" pitchFamily="34" charset="0"/>
              </a:rPr>
              <a:t>Mutually profitable military and economic relationship</a:t>
            </a:r>
          </a:p>
          <a:p>
            <a:pPr eaLnBrk="1" hangingPunct="1">
              <a:lnSpc>
                <a:spcPct val="90000"/>
              </a:lnSpc>
            </a:pPr>
            <a:r>
              <a:rPr lang="en-US" altLang="en-US" dirty="0"/>
              <a:t>Expensive French and Indian War (1754–1763) overlapped with Seven Years’</a:t>
            </a:r>
            <a:r>
              <a:rPr lang="ja-JP" altLang="en-US" dirty="0"/>
              <a:t> </a:t>
            </a:r>
            <a:r>
              <a:rPr lang="en-US" altLang="ja-JP" dirty="0"/>
              <a:t>War (1756–1763)</a:t>
            </a:r>
          </a:p>
          <a:p>
            <a:pPr lvl="1" eaLnBrk="1" hangingPunct="1">
              <a:lnSpc>
                <a:spcPct val="90000"/>
              </a:lnSpc>
            </a:pPr>
            <a:r>
              <a:rPr lang="en-US" altLang="en-US" dirty="0">
                <a:ea typeface="Arial" panose="020B0604020202020204" pitchFamily="34" charset="0"/>
              </a:rPr>
              <a:t>Conflict in Europe, India</a:t>
            </a:r>
          </a:p>
          <a:p>
            <a:pPr lvl="1" eaLnBrk="1" hangingPunct="1">
              <a:lnSpc>
                <a:spcPct val="90000"/>
              </a:lnSpc>
            </a:pPr>
            <a:r>
              <a:rPr lang="en-US" altLang="en-US" dirty="0">
                <a:ea typeface="Arial" panose="020B0604020202020204" pitchFamily="34" charset="0"/>
              </a:rPr>
              <a:t>British victory ensured global dominance, North American prosperity but also created a massive debt. </a:t>
            </a:r>
          </a:p>
        </p:txBody>
      </p:sp>
      <p:sp>
        <p:nvSpPr>
          <p:cNvPr id="10244" name="Slide Number Placeholder 5">
            <a:extLst>
              <a:ext uri="{FF2B5EF4-FFF2-40B4-BE49-F238E27FC236}">
                <a16:creationId xmlns:a16="http://schemas.microsoft.com/office/drawing/2014/main" id="{4638D985-1827-4BB7-886F-91EC16D2550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94F871FA-D0AB-4260-B221-4DAECB7A10E0}" type="slidenum">
              <a:rPr lang="en-US" altLang="en-US">
                <a:latin typeface="Times New Roman" panose="02020603050405020304" pitchFamily="18" charset="0"/>
              </a:rPr>
              <a:pPr eaLnBrk="1" hangingPunct="1"/>
              <a:t>11</a:t>
            </a:fld>
            <a:endParaRPr lang="en-US" altLang="en-US">
              <a:latin typeface="Times New Roman" panose="02020603050405020304" pitchFamily="18"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D68A702-693B-4888-B41B-2546351C50A0}"/>
              </a:ext>
            </a:extLst>
          </p:cNvPr>
          <p:cNvSpPr>
            <a:spLocks noGrp="1" noChangeArrowheads="1"/>
          </p:cNvSpPr>
          <p:nvPr>
            <p:ph type="title"/>
          </p:nvPr>
        </p:nvSpPr>
        <p:spPr/>
        <p:txBody>
          <a:bodyPr/>
          <a:lstStyle/>
          <a:p>
            <a:r>
              <a:rPr lang="en-US" altLang="en-US" dirty="0"/>
              <a:t>Tightened British Control of the Colonies</a:t>
            </a:r>
            <a:br>
              <a:rPr lang="en-US" altLang="en-US" dirty="0"/>
            </a:br>
            <a:r>
              <a:rPr lang="en-US" altLang="en-US" dirty="0">
                <a:sym typeface="Wingdings" panose="05000000000000000000" pitchFamily="2" charset="2"/>
              </a:rPr>
              <a:t> Enforcing mercantilism</a:t>
            </a:r>
            <a:endParaRPr lang="en-US" altLang="en-US" dirty="0"/>
          </a:p>
        </p:txBody>
      </p:sp>
      <p:sp>
        <p:nvSpPr>
          <p:cNvPr id="11267" name="Rectangle 3">
            <a:extLst>
              <a:ext uri="{FF2B5EF4-FFF2-40B4-BE49-F238E27FC236}">
                <a16:creationId xmlns:a16="http://schemas.microsoft.com/office/drawing/2014/main" id="{417125DF-F769-4EE8-8402-65778E3D8782}"/>
              </a:ext>
            </a:extLst>
          </p:cNvPr>
          <p:cNvSpPr>
            <a:spLocks noGrp="1" noChangeArrowheads="1"/>
          </p:cNvSpPr>
          <p:nvPr>
            <p:ph idx="1"/>
          </p:nvPr>
        </p:nvSpPr>
        <p:spPr>
          <a:xfrm>
            <a:off x="4105275" y="1016001"/>
            <a:ext cx="6924675" cy="4709020"/>
          </a:xfrm>
        </p:spPr>
        <p:txBody>
          <a:bodyPr>
            <a:normAutofit/>
          </a:bodyPr>
          <a:lstStyle/>
          <a:p>
            <a:pPr marL="0" indent="0">
              <a:buNone/>
            </a:pPr>
            <a:r>
              <a:rPr lang="en-US" altLang="en-US" dirty="0">
                <a:solidFill>
                  <a:schemeClr val="tx1"/>
                </a:solidFill>
              </a:rPr>
              <a:t>Bills came due from wars (French and Indian War/Seven Years’ </a:t>
            </a:r>
            <a:r>
              <a:rPr lang="en-US" altLang="en-US" dirty="0">
                <a:solidFill>
                  <a:schemeClr val="tx1"/>
                </a:solidFill>
                <a:latin typeface="14"/>
              </a:rPr>
              <a:t>War)</a:t>
            </a:r>
          </a:p>
          <a:p>
            <a:pPr marL="0" indent="0">
              <a:buNone/>
            </a:pPr>
            <a:r>
              <a:rPr lang="en-US" altLang="en-US" dirty="0">
                <a:solidFill>
                  <a:schemeClr val="tx1"/>
                </a:solidFill>
                <a:latin typeface="14"/>
              </a:rPr>
              <a:t>Tax burden increased in the British colonies in North America</a:t>
            </a:r>
          </a:p>
          <a:p>
            <a:pPr lvl="1"/>
            <a:r>
              <a:rPr lang="en-US" altLang="en-US" sz="2000" dirty="0">
                <a:solidFill>
                  <a:schemeClr val="tx1"/>
                </a:solidFill>
                <a:latin typeface="14"/>
                <a:ea typeface="Arial" panose="020B0604020202020204" pitchFamily="34" charset="0"/>
              </a:rPr>
              <a:t>Sugar Act (1764)</a:t>
            </a:r>
          </a:p>
          <a:p>
            <a:pPr lvl="1"/>
            <a:r>
              <a:rPr lang="en-US" altLang="en-US" sz="2000" dirty="0">
                <a:solidFill>
                  <a:schemeClr val="tx1"/>
                </a:solidFill>
                <a:latin typeface="14"/>
                <a:ea typeface="Arial" panose="020B0604020202020204" pitchFamily="34" charset="0"/>
              </a:rPr>
              <a:t>Stamp Act (1765)</a:t>
            </a:r>
          </a:p>
          <a:p>
            <a:pPr lvl="1"/>
            <a:r>
              <a:rPr lang="en-US" altLang="en-US" sz="2000" dirty="0">
                <a:solidFill>
                  <a:schemeClr val="tx1"/>
                </a:solidFill>
                <a:latin typeface="14"/>
                <a:ea typeface="Arial" panose="020B0604020202020204" pitchFamily="34" charset="0"/>
              </a:rPr>
              <a:t>Quartering Act (1765) (housing of British troops)</a:t>
            </a:r>
          </a:p>
          <a:p>
            <a:pPr lvl="1"/>
            <a:r>
              <a:rPr lang="en-US" altLang="en-US" sz="2000" dirty="0">
                <a:solidFill>
                  <a:schemeClr val="tx1"/>
                </a:solidFill>
                <a:latin typeface="14"/>
                <a:ea typeface="Arial" panose="020B0604020202020204" pitchFamily="34" charset="0"/>
              </a:rPr>
              <a:t>Tea Act (1773)</a:t>
            </a:r>
            <a:endParaRPr lang="en-US" altLang="en-US" sz="2000" dirty="0">
              <a:solidFill>
                <a:schemeClr val="tx1"/>
              </a:solidFill>
              <a:latin typeface="14"/>
            </a:endParaRPr>
          </a:p>
          <a:p>
            <a:pPr marL="0" indent="0">
              <a:buNone/>
            </a:pPr>
            <a:r>
              <a:rPr lang="en-US" altLang="en-US" dirty="0">
                <a:solidFill>
                  <a:schemeClr val="tx1"/>
                </a:solidFill>
                <a:latin typeface="14"/>
              </a:rPr>
              <a:t>Americans boycotted British products and staged protests</a:t>
            </a:r>
          </a:p>
          <a:p>
            <a:pPr lvl="1"/>
            <a:r>
              <a:rPr lang="en-US" altLang="en-US" sz="2000" dirty="0">
                <a:solidFill>
                  <a:schemeClr val="tx1"/>
                </a:solidFill>
                <a:latin typeface="14"/>
                <a:ea typeface="Arial" panose="020B0604020202020204" pitchFamily="34" charset="0"/>
              </a:rPr>
              <a:t>Boston Tea Party (1773)</a:t>
            </a:r>
          </a:p>
          <a:p>
            <a:pPr lvl="1"/>
            <a:r>
              <a:rPr lang="ja-JP" altLang="en-US" sz="2000" dirty="0">
                <a:solidFill>
                  <a:schemeClr val="tx1"/>
                </a:solidFill>
                <a:latin typeface="14"/>
                <a:ea typeface="MS PGothic" panose="020B0600070205080204" pitchFamily="34" charset="-128"/>
              </a:rPr>
              <a:t>“</a:t>
            </a:r>
            <a:r>
              <a:rPr lang="en-US" altLang="ja-JP" sz="2000" dirty="0">
                <a:solidFill>
                  <a:schemeClr val="tx1"/>
                </a:solidFill>
                <a:latin typeface="14"/>
                <a:ea typeface="MS PGothic" panose="020B0600070205080204" pitchFamily="34" charset="-128"/>
              </a:rPr>
              <a:t>No taxation without representation</a:t>
            </a:r>
            <a:r>
              <a:rPr lang="ja-JP" altLang="en-US" sz="2000" dirty="0">
                <a:solidFill>
                  <a:schemeClr val="tx1"/>
                </a:solidFill>
                <a:latin typeface="14"/>
                <a:ea typeface="MS PGothic" panose="020B0600070205080204" pitchFamily="34" charset="-128"/>
              </a:rPr>
              <a:t>”</a:t>
            </a:r>
            <a:endParaRPr lang="en-US" altLang="ja-JP" sz="2000" dirty="0">
              <a:solidFill>
                <a:schemeClr val="tx1"/>
              </a:solidFill>
              <a:latin typeface="14"/>
              <a:ea typeface="MS PGothic" panose="020B0600070205080204" pitchFamily="34" charset="-128"/>
            </a:endParaRPr>
          </a:p>
          <a:p>
            <a:pPr marL="0" indent="0">
              <a:buNone/>
            </a:pPr>
            <a:r>
              <a:rPr lang="en-US" altLang="en-US" dirty="0">
                <a:solidFill>
                  <a:schemeClr val="tx1"/>
                </a:solidFill>
                <a:latin typeface="14"/>
              </a:rPr>
              <a:t>Continental Congress formed, ultimately issuing the Declaration of Independence.</a:t>
            </a:r>
            <a:endParaRPr lang="en-US" altLang="en-US" sz="2400" dirty="0">
              <a:solidFill>
                <a:schemeClr val="tx1"/>
              </a:solidFill>
            </a:endParaRPr>
          </a:p>
          <a:p>
            <a:pPr lvl="1"/>
            <a:endParaRPr lang="en-US" altLang="en-US" dirty="0">
              <a:ea typeface="Arial" panose="020B0604020202020204" pitchFamily="34" charset="0"/>
            </a:endParaRPr>
          </a:p>
        </p:txBody>
      </p:sp>
      <p:sp>
        <p:nvSpPr>
          <p:cNvPr id="11268" name="Slide Number Placeholder 5">
            <a:extLst>
              <a:ext uri="{FF2B5EF4-FFF2-40B4-BE49-F238E27FC236}">
                <a16:creationId xmlns:a16="http://schemas.microsoft.com/office/drawing/2014/main" id="{366C2E36-3D12-4197-AD7F-070795A12A6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1B578433-184F-46BE-8F16-580640C8B2BE}" type="slidenum">
              <a:rPr lang="en-US" altLang="en-US">
                <a:latin typeface="Times New Roman" panose="02020603050405020304" pitchFamily="18" charset="0"/>
              </a:rPr>
              <a:pPr eaLnBrk="1" hangingPunct="1"/>
              <a:t>12</a:t>
            </a:fld>
            <a:endParaRPr lang="en-US" altLang="en-US">
              <a:latin typeface="Times New Roman" panose="02020603050405020304" pitchFamily="18"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1FCF8D96-ACCE-4A38-BFE7-4D631184D1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254"/>
            <a:ext cx="5608255"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2290" name="Rectangle 2">
            <a:extLst>
              <a:ext uri="{FF2B5EF4-FFF2-40B4-BE49-F238E27FC236}">
                <a16:creationId xmlns:a16="http://schemas.microsoft.com/office/drawing/2014/main" id="{24FA6EEF-F5B4-4FAA-A593-05CD5BFE1629}"/>
              </a:ext>
            </a:extLst>
          </p:cNvPr>
          <p:cNvSpPr>
            <a:spLocks noGrp="1" noChangeArrowheads="1"/>
          </p:cNvSpPr>
          <p:nvPr>
            <p:ph type="title"/>
          </p:nvPr>
        </p:nvSpPr>
        <p:spPr>
          <a:xfrm>
            <a:off x="289248" y="1123837"/>
            <a:ext cx="4998963" cy="1255469"/>
          </a:xfrm>
        </p:spPr>
        <p:txBody>
          <a:bodyPr>
            <a:normAutofit/>
          </a:bodyPr>
          <a:lstStyle/>
          <a:p>
            <a:r>
              <a:rPr lang="en-US" altLang="en-US"/>
              <a:t>The Declaration of Independence</a:t>
            </a:r>
          </a:p>
        </p:txBody>
      </p:sp>
      <p:sp>
        <p:nvSpPr>
          <p:cNvPr id="12291" name="Rectangle 3">
            <a:extLst>
              <a:ext uri="{FF2B5EF4-FFF2-40B4-BE49-F238E27FC236}">
                <a16:creationId xmlns:a16="http://schemas.microsoft.com/office/drawing/2014/main" id="{C14C92D0-492F-4C42-8A7F-5FFDC75F9CF5}"/>
              </a:ext>
            </a:extLst>
          </p:cNvPr>
          <p:cNvSpPr>
            <a:spLocks noGrp="1" noChangeArrowheads="1"/>
          </p:cNvSpPr>
          <p:nvPr>
            <p:ph idx="1"/>
          </p:nvPr>
        </p:nvSpPr>
        <p:spPr>
          <a:xfrm>
            <a:off x="289249" y="2510395"/>
            <a:ext cx="4998962" cy="3274586"/>
          </a:xfrm>
        </p:spPr>
        <p:txBody>
          <a:bodyPr anchor="t">
            <a:normAutofit/>
          </a:bodyPr>
          <a:lstStyle/>
          <a:p>
            <a:pPr lvl="1"/>
            <a:r>
              <a:rPr lang="en-US" altLang="en-US" sz="2000" dirty="0">
                <a:solidFill>
                  <a:srgbClr val="FFFFFF"/>
                </a:solidFill>
                <a:ea typeface="Arial" panose="020B0604020202020204" pitchFamily="34" charset="0"/>
              </a:rPr>
              <a:t>July 4, 1776, Declaration of Independence adopted</a:t>
            </a:r>
          </a:p>
          <a:p>
            <a:pPr lvl="1"/>
            <a:r>
              <a:rPr lang="en-US" altLang="en-US" sz="2000" dirty="0">
                <a:solidFill>
                  <a:srgbClr val="FFFFFF"/>
                </a:solidFill>
                <a:ea typeface="Arial" panose="020B0604020202020204" pitchFamily="34" charset="0"/>
              </a:rPr>
              <a:t>Influence of Locke: </a:t>
            </a:r>
          </a:p>
          <a:p>
            <a:pPr lvl="2"/>
            <a:r>
              <a:rPr lang="en-US" altLang="en-US" sz="1800" dirty="0">
                <a:solidFill>
                  <a:srgbClr val="FFFFFF"/>
                </a:solidFill>
                <a:ea typeface="Arial" panose="020B0604020202020204" pitchFamily="34" charset="0"/>
              </a:rPr>
              <a:t>--retention of individual rights </a:t>
            </a:r>
          </a:p>
          <a:p>
            <a:pPr lvl="2"/>
            <a:r>
              <a:rPr lang="en-US" altLang="en-US" sz="1800" dirty="0">
                <a:solidFill>
                  <a:srgbClr val="FFFFFF"/>
                </a:solidFill>
                <a:ea typeface="Arial" panose="020B0604020202020204" pitchFamily="34" charset="0"/>
              </a:rPr>
              <a:t>--sovereignty based on consent of the governed </a:t>
            </a:r>
          </a:p>
        </p:txBody>
      </p:sp>
      <p:pic>
        <p:nvPicPr>
          <p:cNvPr id="80898" name="Picture 2" descr="Image result for Declaration of independence">
            <a:extLst>
              <a:ext uri="{FF2B5EF4-FFF2-40B4-BE49-F238E27FC236}">
                <a16:creationId xmlns:a16="http://schemas.microsoft.com/office/drawing/2014/main" id="{CFAC7D4B-8E43-438D-9A70-28423403D3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4265"/>
          <a:stretch/>
        </p:blipFill>
        <p:spPr bwMode="auto">
          <a:xfrm>
            <a:off x="6083162" y="759254"/>
            <a:ext cx="5238340" cy="5330650"/>
          </a:xfrm>
          <a:prstGeom prst="rect">
            <a:avLst/>
          </a:prstGeom>
          <a:noFill/>
          <a:extLst>
            <a:ext uri="{909E8E84-426E-40DD-AFC4-6F175D3DCCD1}">
              <a14:hiddenFill xmlns:a14="http://schemas.microsoft.com/office/drawing/2010/main">
                <a:solidFill>
                  <a:srgbClr val="FFFFFF"/>
                </a:solidFill>
              </a14:hiddenFill>
            </a:ext>
          </a:extLst>
        </p:spPr>
      </p:pic>
      <p:sp>
        <p:nvSpPr>
          <p:cNvPr id="12292" name="Slide Number Placeholder 5">
            <a:extLst>
              <a:ext uri="{FF2B5EF4-FFF2-40B4-BE49-F238E27FC236}">
                <a16:creationId xmlns:a16="http://schemas.microsoft.com/office/drawing/2014/main" id="{8DD422EF-B2A3-480F-BD86-75D589B03AE2}"/>
              </a:ext>
            </a:extLst>
          </p:cNvPr>
          <p:cNvSpPr>
            <a:spLocks noGrp="1"/>
          </p:cNvSpPr>
          <p:nvPr>
            <p:ph type="sldNum" sz="quarter" idx="11"/>
          </p:nvPr>
        </p:nvSpPr>
        <p:spPr>
          <a:xfrm>
            <a:off x="10634135" y="6356350"/>
            <a:ext cx="1530927"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Aft>
                <a:spcPts val="600"/>
              </a:spcAft>
            </a:pPr>
            <a:fld id="{EA271D5D-7086-4C4B-88C0-20AC2644F81D}" type="slidenum">
              <a:rPr lang="en-US" altLang="en-US">
                <a:latin typeface="Times New Roman" panose="02020603050405020304" pitchFamily="18" charset="0"/>
              </a:rPr>
              <a:pPr eaLnBrk="1" hangingPunct="1">
                <a:spcAft>
                  <a:spcPts val="600"/>
                </a:spcAft>
              </a:pPr>
              <a:t>13</a:t>
            </a:fld>
            <a:endParaRPr lang="en-US" altLang="en-US">
              <a:latin typeface="Times New Roman" panose="02020603050405020304" pitchFamily="18"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1FA344E7-B283-492A-81DE-EE8E3482E951}"/>
              </a:ext>
            </a:extLst>
          </p:cNvPr>
          <p:cNvSpPr>
            <a:spLocks noGrp="1" noChangeArrowheads="1"/>
          </p:cNvSpPr>
          <p:nvPr>
            <p:ph type="title"/>
          </p:nvPr>
        </p:nvSpPr>
        <p:spPr/>
        <p:txBody>
          <a:bodyPr/>
          <a:lstStyle/>
          <a:p>
            <a:pPr eaLnBrk="1" hangingPunct="1"/>
            <a:r>
              <a:rPr lang="en-US" altLang="en-US" dirty="0"/>
              <a:t>Building an Independent Nation State</a:t>
            </a:r>
          </a:p>
        </p:txBody>
      </p:sp>
      <p:sp>
        <p:nvSpPr>
          <p:cNvPr id="16387" name="Rectangle 3">
            <a:extLst>
              <a:ext uri="{FF2B5EF4-FFF2-40B4-BE49-F238E27FC236}">
                <a16:creationId xmlns:a16="http://schemas.microsoft.com/office/drawing/2014/main" id="{9EDD8781-16BE-40E0-BCF2-6A07B4E11286}"/>
              </a:ext>
            </a:extLst>
          </p:cNvPr>
          <p:cNvSpPr>
            <a:spLocks noGrp="1" noChangeArrowheads="1"/>
          </p:cNvSpPr>
          <p:nvPr>
            <p:ph idx="1"/>
          </p:nvPr>
        </p:nvSpPr>
        <p:spPr/>
        <p:txBody>
          <a:bodyPr/>
          <a:lstStyle/>
          <a:p>
            <a:pPr eaLnBrk="1" hangingPunct="1"/>
            <a:r>
              <a:rPr lang="en-US" altLang="en-US" dirty="0"/>
              <a:t>British forces surrounded at Yorktown, Virginia in </a:t>
            </a:r>
            <a:r>
              <a:rPr lang="en-US" altLang="en-US" dirty="0">
                <a:ea typeface="Arial" panose="020B0604020202020204" pitchFamily="34" charset="0"/>
              </a:rPr>
              <a:t>October 1781</a:t>
            </a:r>
          </a:p>
          <a:p>
            <a:pPr eaLnBrk="1" hangingPunct="1"/>
            <a:r>
              <a:rPr lang="en-US" altLang="en-US" dirty="0">
                <a:ea typeface="Arial" panose="020B0604020202020204" pitchFamily="34" charset="0"/>
              </a:rPr>
              <a:t>With the signing of the 1783 Treaty of Paris, British recognize United States independence. </a:t>
            </a:r>
          </a:p>
          <a:p>
            <a:pPr eaLnBrk="1" hangingPunct="1"/>
            <a:r>
              <a:rPr lang="en-US" altLang="en-US" dirty="0"/>
              <a:t>1787 Constitution of the United States </a:t>
            </a:r>
          </a:p>
          <a:p>
            <a:pPr lvl="1"/>
            <a:r>
              <a:rPr lang="en-US" altLang="en-US" dirty="0">
                <a:ea typeface="Arial" panose="020B0604020202020204" pitchFamily="34" charset="0"/>
              </a:rPr>
              <a:t>Political and legal equality for men of property, defining citizenship and voting rights left to states</a:t>
            </a:r>
          </a:p>
          <a:p>
            <a:pPr lvl="1" eaLnBrk="1" hangingPunct="1"/>
            <a:r>
              <a:rPr lang="en-US" altLang="en-US" dirty="0">
                <a:ea typeface="Arial" panose="020B0604020202020204" pitchFamily="34" charset="0"/>
              </a:rPr>
              <a:t>Bill of Rights (1790) identifies rights retained by the people and by the states to limit central government </a:t>
            </a:r>
          </a:p>
        </p:txBody>
      </p:sp>
      <p:sp>
        <p:nvSpPr>
          <p:cNvPr id="16388" name="Slide Number Placeholder 5">
            <a:extLst>
              <a:ext uri="{FF2B5EF4-FFF2-40B4-BE49-F238E27FC236}">
                <a16:creationId xmlns:a16="http://schemas.microsoft.com/office/drawing/2014/main" id="{A4A9591A-2ABE-43C1-A3C5-4798BA7DD41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684B2178-A212-4882-8106-871E0F99993A}" type="slidenum">
              <a:rPr lang="en-US" altLang="en-US">
                <a:latin typeface="Times New Roman" panose="02020603050405020304" pitchFamily="18" charset="0"/>
              </a:rPr>
              <a:pPr eaLnBrk="1" hangingPunct="1"/>
              <a:t>14</a:t>
            </a:fld>
            <a:endParaRPr lang="en-US" altLang="en-US">
              <a:latin typeface="Times New Roman" panose="02020603050405020304" pitchFamily="18"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589E016-1EE1-484C-8423-012B4B780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0354" name="Picture 2" descr="Related image">
            <a:extLst>
              <a:ext uri="{FF2B5EF4-FFF2-40B4-BE49-F238E27FC236}">
                <a16:creationId xmlns:a16="http://schemas.microsoft.com/office/drawing/2014/main" id="{587E48B5-846E-4C3B-8CCF-4094AEDD7A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9114"/>
          <a:stretch/>
        </p:blipFill>
        <p:spPr bwMode="auto">
          <a:xfrm>
            <a:off x="20" y="-1"/>
            <a:ext cx="12188932" cy="685800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46100866-3689-418C-84D9-07C7E2435C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00114"/>
            <a:ext cx="4053525" cy="4257773"/>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8F2307DD-C7F7-411A-AAC5-547910E74221}"/>
              </a:ext>
            </a:extLst>
          </p:cNvPr>
          <p:cNvSpPr>
            <a:spLocks noGrp="1"/>
          </p:cNvSpPr>
          <p:nvPr>
            <p:ph type="ctrTitle"/>
          </p:nvPr>
        </p:nvSpPr>
        <p:spPr>
          <a:xfrm>
            <a:off x="334557" y="1653703"/>
            <a:ext cx="3361953" cy="2470488"/>
          </a:xfrm>
        </p:spPr>
        <p:txBody>
          <a:bodyPr>
            <a:normAutofit/>
          </a:bodyPr>
          <a:lstStyle/>
          <a:p>
            <a:r>
              <a:rPr lang="en-US" sz="4400" dirty="0">
                <a:solidFill>
                  <a:schemeClr val="bg1"/>
                </a:solidFill>
              </a:rPr>
              <a:t>The French Revolution</a:t>
            </a:r>
          </a:p>
        </p:txBody>
      </p:sp>
      <p:sp>
        <p:nvSpPr>
          <p:cNvPr id="5" name="Subtitle 4">
            <a:extLst>
              <a:ext uri="{FF2B5EF4-FFF2-40B4-BE49-F238E27FC236}">
                <a16:creationId xmlns:a16="http://schemas.microsoft.com/office/drawing/2014/main" id="{8E6B6324-AF3F-4C34-A782-4EFBA5327682}"/>
              </a:ext>
            </a:extLst>
          </p:cNvPr>
          <p:cNvSpPr>
            <a:spLocks noGrp="1"/>
          </p:cNvSpPr>
          <p:nvPr>
            <p:ph type="subTitle" idx="1"/>
          </p:nvPr>
        </p:nvSpPr>
        <p:spPr>
          <a:xfrm>
            <a:off x="364724" y="4260714"/>
            <a:ext cx="3331786" cy="1032093"/>
          </a:xfrm>
        </p:spPr>
        <p:txBody>
          <a:bodyPr>
            <a:normAutofit/>
          </a:bodyPr>
          <a:lstStyle/>
          <a:p>
            <a:r>
              <a:rPr lang="en-US" sz="2000" dirty="0">
                <a:solidFill>
                  <a:schemeClr val="bg1"/>
                </a:solidFill>
              </a:rPr>
              <a:t>1789-1799</a:t>
            </a:r>
          </a:p>
        </p:txBody>
      </p:sp>
    </p:spTree>
    <p:extLst>
      <p:ext uri="{BB962C8B-B14F-4D97-AF65-F5344CB8AC3E}">
        <p14:creationId xmlns:p14="http://schemas.microsoft.com/office/powerpoint/2010/main" val="2955361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F3E9A04D-E2AB-4BB5-BCC9-D4D78157B99E}"/>
              </a:ext>
            </a:extLst>
          </p:cNvPr>
          <p:cNvSpPr>
            <a:spLocks noGrp="1" noChangeArrowheads="1"/>
          </p:cNvSpPr>
          <p:nvPr>
            <p:ph type="title"/>
          </p:nvPr>
        </p:nvSpPr>
        <p:spPr/>
        <p:txBody>
          <a:bodyPr/>
          <a:lstStyle/>
          <a:p>
            <a:pPr eaLnBrk="1" hangingPunct="1"/>
            <a:r>
              <a:rPr lang="en-US" altLang="en-US" dirty="0"/>
              <a:t>Financial woes</a:t>
            </a:r>
          </a:p>
        </p:txBody>
      </p:sp>
      <p:sp>
        <p:nvSpPr>
          <p:cNvPr id="17411" name="Rectangle 3">
            <a:extLst>
              <a:ext uri="{FF2B5EF4-FFF2-40B4-BE49-F238E27FC236}">
                <a16:creationId xmlns:a16="http://schemas.microsoft.com/office/drawing/2014/main" id="{2F6A0509-0049-48CA-96D7-E90C84EC1894}"/>
              </a:ext>
            </a:extLst>
          </p:cNvPr>
          <p:cNvSpPr>
            <a:spLocks noGrp="1" noChangeArrowheads="1"/>
          </p:cNvSpPr>
          <p:nvPr>
            <p:ph idx="1"/>
          </p:nvPr>
        </p:nvSpPr>
        <p:spPr/>
        <p:txBody>
          <a:bodyPr/>
          <a:lstStyle/>
          <a:p>
            <a:pPr eaLnBrk="1" hangingPunct="1"/>
            <a:r>
              <a:rPr lang="en-US" altLang="en-US" dirty="0"/>
              <a:t>Serious fiscal problems in France</a:t>
            </a:r>
          </a:p>
          <a:p>
            <a:pPr lvl="1" eaLnBrk="1" hangingPunct="1"/>
            <a:r>
              <a:rPr lang="en-US" altLang="en-US" dirty="0">
                <a:ea typeface="Arial" panose="020B0604020202020204" pitchFamily="34" charset="0"/>
              </a:rPr>
              <a:t>War debts, 1780s</a:t>
            </a:r>
          </a:p>
          <a:p>
            <a:pPr lvl="2" eaLnBrk="1" hangingPunct="1"/>
            <a:r>
              <a:rPr lang="en-US" altLang="en-US" dirty="0">
                <a:ea typeface="Arial" panose="020B0604020202020204" pitchFamily="34" charset="0"/>
              </a:rPr>
              <a:t>50% of tax revenues went to pay off war debts</a:t>
            </a:r>
          </a:p>
          <a:p>
            <a:pPr lvl="2"/>
            <a:r>
              <a:rPr lang="en-US" altLang="en-US" dirty="0">
                <a:ea typeface="Arial" panose="020B0604020202020204" pitchFamily="34" charset="0"/>
              </a:rPr>
              <a:t>25% of tax revenues to military</a:t>
            </a:r>
          </a:p>
          <a:p>
            <a:pPr lvl="1" eaLnBrk="1" hangingPunct="1"/>
            <a:endParaRPr lang="en-US" altLang="en-US" i="1" dirty="0">
              <a:ea typeface="Arial" panose="020B0604020202020204" pitchFamily="34" charset="0"/>
            </a:endParaRPr>
          </a:p>
          <a:p>
            <a:pPr marL="502920" lvl="1" indent="0" eaLnBrk="1" hangingPunct="1">
              <a:buNone/>
            </a:pPr>
            <a:r>
              <a:rPr lang="en-US" altLang="en-US" i="1" dirty="0">
                <a:ea typeface="Arial" panose="020B0604020202020204" pitchFamily="34" charset="0"/>
                <a:sym typeface="Wingdings" panose="05000000000000000000" pitchFamily="2" charset="2"/>
              </a:rPr>
              <a:t> </a:t>
            </a:r>
            <a:r>
              <a:rPr lang="en-US" altLang="en-US" dirty="0">
                <a:ea typeface="Arial" panose="020B0604020202020204" pitchFamily="34" charset="0"/>
                <a:sym typeface="Wingdings" panose="05000000000000000000" pitchFamily="2" charset="2"/>
              </a:rPr>
              <a:t>King needs approval for new taxes, calls on Estates General</a:t>
            </a:r>
            <a:endParaRPr lang="en-US" altLang="en-US" dirty="0">
              <a:ea typeface="Arial" panose="020B0604020202020204" pitchFamily="34" charset="0"/>
            </a:endParaRPr>
          </a:p>
          <a:p>
            <a:pPr eaLnBrk="1" hangingPunct="1"/>
            <a:endParaRPr lang="en-US" altLang="en-US" dirty="0"/>
          </a:p>
          <a:p>
            <a:pPr eaLnBrk="1" hangingPunct="1"/>
            <a:endParaRPr lang="en-US" altLang="en-US" dirty="0"/>
          </a:p>
          <a:p>
            <a:pPr eaLnBrk="1" hangingPunct="1"/>
            <a:endParaRPr lang="en-US" altLang="en-US" dirty="0"/>
          </a:p>
        </p:txBody>
      </p:sp>
      <p:sp>
        <p:nvSpPr>
          <p:cNvPr id="17412" name="Slide Number Placeholder 5">
            <a:extLst>
              <a:ext uri="{FF2B5EF4-FFF2-40B4-BE49-F238E27FC236}">
                <a16:creationId xmlns:a16="http://schemas.microsoft.com/office/drawing/2014/main" id="{AE283EAA-0AD7-4616-9171-F10DEDF6FAE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2C629E77-2074-4AFF-9E42-0A116402EBC7}" type="slidenum">
              <a:rPr lang="en-US" altLang="en-US">
                <a:latin typeface="Times New Roman" panose="02020603050405020304" pitchFamily="18" charset="0"/>
              </a:rPr>
              <a:pPr eaLnBrk="1" hangingPunct="1"/>
              <a:t>16</a:t>
            </a:fld>
            <a:endParaRPr lang="en-US" altLang="en-US">
              <a:latin typeface="Times New Roman" panose="02020603050405020304" pitchFamily="18"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A3CBF2AD-D8D1-4170-B16B-A760E87F6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610" name="Picture 2" descr="Image result for the estates general">
            <a:extLst>
              <a:ext uri="{FF2B5EF4-FFF2-40B4-BE49-F238E27FC236}">
                <a16:creationId xmlns:a16="http://schemas.microsoft.com/office/drawing/2014/main" id="{049B1E46-DD19-4BD2-A76F-339A85D64C6B}"/>
              </a:ext>
            </a:extLst>
          </p:cNvPr>
          <p:cNvPicPr>
            <a:picLocks noChangeAspect="1" noChangeArrowheads="1"/>
          </p:cNvPicPr>
          <p:nvPr/>
        </p:nvPicPr>
        <p:blipFill rotWithShape="1">
          <a:blip r:embed="rId3">
            <a:duotone>
              <a:prstClr val="black"/>
              <a:schemeClr val="tx2">
                <a:tint val="45000"/>
                <a:satMod val="400000"/>
              </a:schemeClr>
            </a:duotone>
            <a:extLst>
              <a:ext uri="{28A0092B-C50C-407E-A947-70E740481C1C}">
                <a14:useLocalDpi xmlns:a14="http://schemas.microsoft.com/office/drawing/2010/main" val="0"/>
              </a:ext>
            </a:extLst>
          </a:blip>
          <a:srcRect t="1911" r="9114" b="7180"/>
          <a:stretch/>
        </p:blipFill>
        <p:spPr bwMode="auto">
          <a:xfrm>
            <a:off x="20" y="1"/>
            <a:ext cx="12188932" cy="6858000"/>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8C83BAC5-B7A8-4C7B-9A76-1725090EF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052486" cy="5334001"/>
          </a:xfrm>
          <a:prstGeom prst="rect">
            <a:avLst/>
          </a:prstGeom>
          <a:solidFill>
            <a:srgbClr val="774E4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34" name="Rectangle 2">
            <a:extLst>
              <a:ext uri="{FF2B5EF4-FFF2-40B4-BE49-F238E27FC236}">
                <a16:creationId xmlns:a16="http://schemas.microsoft.com/office/drawing/2014/main" id="{48600FC4-66CA-4577-AF3E-67A56E949053}"/>
              </a:ext>
            </a:extLst>
          </p:cNvPr>
          <p:cNvSpPr>
            <a:spLocks noGrp="1" noChangeArrowheads="1"/>
          </p:cNvSpPr>
          <p:nvPr>
            <p:ph type="title"/>
          </p:nvPr>
        </p:nvSpPr>
        <p:spPr>
          <a:xfrm>
            <a:off x="289248" y="1123837"/>
            <a:ext cx="6451110" cy="1255469"/>
          </a:xfrm>
        </p:spPr>
        <p:txBody>
          <a:bodyPr>
            <a:normAutofit/>
          </a:bodyPr>
          <a:lstStyle/>
          <a:p>
            <a:r>
              <a:rPr lang="en-US" altLang="en-US" dirty="0"/>
              <a:t>The Estates General</a:t>
            </a:r>
          </a:p>
        </p:txBody>
      </p:sp>
      <p:sp>
        <p:nvSpPr>
          <p:cNvPr id="18435" name="Rectangle 3">
            <a:extLst>
              <a:ext uri="{FF2B5EF4-FFF2-40B4-BE49-F238E27FC236}">
                <a16:creationId xmlns:a16="http://schemas.microsoft.com/office/drawing/2014/main" id="{68E33C1F-E3CE-4B47-839C-315696B68DD8}"/>
              </a:ext>
            </a:extLst>
          </p:cNvPr>
          <p:cNvSpPr>
            <a:spLocks noGrp="1" noChangeArrowheads="1"/>
          </p:cNvSpPr>
          <p:nvPr>
            <p:ph idx="1"/>
          </p:nvPr>
        </p:nvSpPr>
        <p:spPr>
          <a:xfrm>
            <a:off x="289248" y="2510395"/>
            <a:ext cx="6451109" cy="3274586"/>
          </a:xfrm>
        </p:spPr>
        <p:txBody>
          <a:bodyPr anchor="t">
            <a:normAutofit/>
          </a:bodyPr>
          <a:lstStyle/>
          <a:p>
            <a:r>
              <a:rPr lang="en-US" altLang="en-US" dirty="0">
                <a:solidFill>
                  <a:srgbClr val="FFFFFF"/>
                </a:solidFill>
              </a:rPr>
              <a:t>Estates General, founded 1303, had not met </a:t>
            </a:r>
            <a:br>
              <a:rPr lang="en-US" altLang="en-US" dirty="0">
                <a:solidFill>
                  <a:srgbClr val="FFFFFF"/>
                </a:solidFill>
              </a:rPr>
            </a:br>
            <a:r>
              <a:rPr lang="en-US" altLang="en-US" dirty="0">
                <a:solidFill>
                  <a:srgbClr val="FFFFFF"/>
                </a:solidFill>
              </a:rPr>
              <a:t>since 1614</a:t>
            </a:r>
          </a:p>
          <a:p>
            <a:r>
              <a:rPr lang="en-US" altLang="en-US" dirty="0">
                <a:solidFill>
                  <a:srgbClr val="FFFFFF"/>
                </a:solidFill>
              </a:rPr>
              <a:t>Three estates:</a:t>
            </a:r>
          </a:p>
          <a:p>
            <a:pPr lvl="1"/>
            <a:r>
              <a:rPr lang="en-US" altLang="en-US" dirty="0">
                <a:solidFill>
                  <a:srgbClr val="FFFFFF"/>
                </a:solidFill>
                <a:ea typeface="Arial" panose="020B0604020202020204" pitchFamily="34" charset="0"/>
              </a:rPr>
              <a:t>First estate: 100,000 Roman Catholic clergy</a:t>
            </a:r>
          </a:p>
          <a:p>
            <a:pPr lvl="1"/>
            <a:r>
              <a:rPr lang="en-US" altLang="en-US" dirty="0">
                <a:solidFill>
                  <a:srgbClr val="FFFFFF"/>
                </a:solidFill>
                <a:ea typeface="Arial" panose="020B0604020202020204" pitchFamily="34" charset="0"/>
              </a:rPr>
              <a:t>Second estate: 400,000 nobles</a:t>
            </a:r>
          </a:p>
          <a:p>
            <a:pPr lvl="1"/>
            <a:r>
              <a:rPr lang="en-US" altLang="en-US" dirty="0">
                <a:solidFill>
                  <a:srgbClr val="FFFFFF"/>
                </a:solidFill>
                <a:ea typeface="Arial" panose="020B0604020202020204" pitchFamily="34" charset="0"/>
              </a:rPr>
              <a:t>Third estate: everyone else</a:t>
            </a:r>
          </a:p>
          <a:p>
            <a:pPr lvl="2"/>
            <a:r>
              <a:rPr lang="en-US" altLang="en-US" dirty="0">
                <a:solidFill>
                  <a:srgbClr val="FFFFFF"/>
                </a:solidFill>
                <a:ea typeface="Arial" panose="020B0604020202020204" pitchFamily="34" charset="0"/>
              </a:rPr>
              <a:t>24 million serfs, free peasants, urban residents</a:t>
            </a:r>
          </a:p>
          <a:p>
            <a:r>
              <a:rPr lang="en-US" altLang="en-US" dirty="0">
                <a:solidFill>
                  <a:srgbClr val="FFFFFF"/>
                </a:solidFill>
              </a:rPr>
              <a:t>One vote per estate </a:t>
            </a:r>
          </a:p>
        </p:txBody>
      </p:sp>
      <p:sp>
        <p:nvSpPr>
          <p:cNvPr id="139" name="Rectangle 138">
            <a:extLst>
              <a:ext uri="{FF2B5EF4-FFF2-40B4-BE49-F238E27FC236}">
                <a16:creationId xmlns:a16="http://schemas.microsoft.com/office/drawing/2014/main" id="{41AC3F50-3B90-41EA-B63E-BB37117D37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36" name="Slide Number Placeholder 5">
            <a:extLst>
              <a:ext uri="{FF2B5EF4-FFF2-40B4-BE49-F238E27FC236}">
                <a16:creationId xmlns:a16="http://schemas.microsoft.com/office/drawing/2014/main" id="{FF684E3F-5AF4-4084-B0A3-D4D6DCBE39E8}"/>
              </a:ext>
            </a:extLst>
          </p:cNvPr>
          <p:cNvSpPr>
            <a:spLocks noGrp="1"/>
          </p:cNvSpPr>
          <p:nvPr>
            <p:ph type="sldNum" sz="quarter" idx="11"/>
          </p:nvPr>
        </p:nvSpPr>
        <p:spPr>
          <a:xfrm>
            <a:off x="10634135" y="6356350"/>
            <a:ext cx="1530927"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Aft>
                <a:spcPts val="600"/>
              </a:spcAft>
            </a:pPr>
            <a:fld id="{DE7D9382-5F71-445D-8444-F01DB2FC60E7}" type="slidenum">
              <a:rPr lang="en-US" altLang="en-US">
                <a:solidFill>
                  <a:srgbClr val="FFFFFF"/>
                </a:solidFill>
                <a:latin typeface="Times New Roman" panose="02020603050405020304" pitchFamily="18" charset="0"/>
              </a:rPr>
              <a:pPr eaLnBrk="1" hangingPunct="1">
                <a:spcAft>
                  <a:spcPts val="600"/>
                </a:spcAft>
              </a:pPr>
              <a:t>17</a:t>
            </a:fld>
            <a:endParaRPr lang="en-US" altLang="en-US">
              <a:solidFill>
                <a:srgbClr val="FFFFFF"/>
              </a:solidFill>
              <a:latin typeface="Times New Roman" panose="02020603050405020304" pitchFamily="18"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F3E85247-8C7C-4C4D-B8BA-204405DA453D}"/>
              </a:ext>
            </a:extLst>
          </p:cNvPr>
          <p:cNvSpPr>
            <a:spLocks noGrp="1" noChangeArrowheads="1"/>
          </p:cNvSpPr>
          <p:nvPr>
            <p:ph type="title"/>
          </p:nvPr>
        </p:nvSpPr>
        <p:spPr>
          <a:xfrm>
            <a:off x="252919" y="1123837"/>
            <a:ext cx="2947482" cy="1283461"/>
          </a:xfrm>
        </p:spPr>
        <p:txBody>
          <a:bodyPr anchor="b">
            <a:normAutofit/>
          </a:bodyPr>
          <a:lstStyle/>
          <a:p>
            <a:pPr eaLnBrk="1" hangingPunct="1"/>
            <a:r>
              <a:rPr lang="en-US" altLang="en-US" sz="2400"/>
              <a:t>1789</a:t>
            </a:r>
          </a:p>
        </p:txBody>
      </p:sp>
      <p:sp>
        <p:nvSpPr>
          <p:cNvPr id="19459" name="Rectangle 3">
            <a:extLst>
              <a:ext uri="{FF2B5EF4-FFF2-40B4-BE49-F238E27FC236}">
                <a16:creationId xmlns:a16="http://schemas.microsoft.com/office/drawing/2014/main" id="{A50B42BD-F380-4103-B683-5E2C92927275}"/>
              </a:ext>
            </a:extLst>
          </p:cNvPr>
          <p:cNvSpPr>
            <a:spLocks noGrp="1" noChangeArrowheads="1"/>
          </p:cNvSpPr>
          <p:nvPr>
            <p:ph idx="1"/>
          </p:nvPr>
        </p:nvSpPr>
        <p:spPr>
          <a:xfrm>
            <a:off x="252920" y="2407298"/>
            <a:ext cx="2947482" cy="3498980"/>
          </a:xfrm>
        </p:spPr>
        <p:txBody>
          <a:bodyPr anchor="t">
            <a:normAutofit/>
          </a:bodyPr>
          <a:lstStyle/>
          <a:p>
            <a:pPr eaLnBrk="1" hangingPunct="1"/>
            <a:r>
              <a:rPr lang="en-US" altLang="en-US" sz="1600">
                <a:solidFill>
                  <a:schemeClr val="bg1"/>
                </a:solidFill>
              </a:rPr>
              <a:t>Protest of nobility forced King Louis to call Estates General for new taxes, May 1789</a:t>
            </a:r>
          </a:p>
          <a:p>
            <a:pPr eaLnBrk="1" hangingPunct="1"/>
            <a:r>
              <a:rPr lang="en-US" altLang="en-US" sz="1600">
                <a:solidFill>
                  <a:schemeClr val="bg1"/>
                </a:solidFill>
              </a:rPr>
              <a:t>Demand from third estate for greater social change</a:t>
            </a:r>
          </a:p>
          <a:p>
            <a:pPr eaLnBrk="1" hangingPunct="1"/>
            <a:r>
              <a:rPr lang="en-US" altLang="en-US" sz="1600">
                <a:solidFill>
                  <a:schemeClr val="bg1"/>
                </a:solidFill>
              </a:rPr>
              <a:t>June, secession of third estate from Estates General</a:t>
            </a:r>
          </a:p>
          <a:p>
            <a:pPr lvl="1" eaLnBrk="1" hangingPunct="1"/>
            <a:r>
              <a:rPr lang="en-US" altLang="en-US" sz="1600">
                <a:solidFill>
                  <a:schemeClr val="bg1"/>
                </a:solidFill>
                <a:ea typeface="Arial" panose="020B0604020202020204" pitchFamily="34" charset="0"/>
              </a:rPr>
              <a:t>Renamed </a:t>
            </a:r>
            <a:r>
              <a:rPr lang="ja-JP" altLang="en-US" sz="1600">
                <a:solidFill>
                  <a:schemeClr val="bg1"/>
                </a:solidFill>
                <a:ea typeface="MS PGothic" panose="020B0600070205080204" pitchFamily="34" charset="-128"/>
              </a:rPr>
              <a:t>“</a:t>
            </a:r>
            <a:r>
              <a:rPr lang="en-US" altLang="ja-JP" sz="1600">
                <a:solidFill>
                  <a:schemeClr val="bg1"/>
                </a:solidFill>
                <a:ea typeface="MS PGothic" panose="020B0600070205080204" pitchFamily="34" charset="-128"/>
              </a:rPr>
              <a:t>National Assembly</a:t>
            </a:r>
            <a:r>
              <a:rPr lang="ja-JP" altLang="en-US" sz="1600">
                <a:solidFill>
                  <a:schemeClr val="bg1"/>
                </a:solidFill>
                <a:ea typeface="MS PGothic" panose="020B0600070205080204" pitchFamily="34" charset="-128"/>
              </a:rPr>
              <a:t>”</a:t>
            </a:r>
            <a:endParaRPr lang="en-US" altLang="ja-JP" sz="1600">
              <a:solidFill>
                <a:schemeClr val="bg1"/>
              </a:solidFill>
              <a:ea typeface="MS PGothic" panose="020B0600070205080204" pitchFamily="34" charset="-128"/>
            </a:endParaRPr>
          </a:p>
          <a:p>
            <a:pPr eaLnBrk="1" hangingPunct="1"/>
            <a:r>
              <a:rPr lang="en-US" altLang="en-US" sz="1600">
                <a:solidFill>
                  <a:schemeClr val="bg1"/>
                </a:solidFill>
              </a:rPr>
              <a:t>July, mob attacked Bastille; bloody battle won </a:t>
            </a:r>
            <a:br>
              <a:rPr lang="en-US" altLang="en-US" sz="1600">
                <a:solidFill>
                  <a:schemeClr val="bg1"/>
                </a:solidFill>
              </a:rPr>
            </a:br>
            <a:r>
              <a:rPr lang="en-US" altLang="en-US" sz="1600">
                <a:solidFill>
                  <a:schemeClr val="bg1"/>
                </a:solidFill>
              </a:rPr>
              <a:t>by mob (Bastille Day: July 14)</a:t>
            </a:r>
          </a:p>
        </p:txBody>
      </p:sp>
      <p:pic>
        <p:nvPicPr>
          <p:cNvPr id="66562" name="Picture 2" descr="Image result for Bastille Day 1789">
            <a:extLst>
              <a:ext uri="{FF2B5EF4-FFF2-40B4-BE49-F238E27FC236}">
                <a16:creationId xmlns:a16="http://schemas.microsoft.com/office/drawing/2014/main" id="{82B13C5D-C405-4779-B7B5-3715289045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66"/>
          <a:stretch/>
        </p:blipFill>
        <p:spPr bwMode="auto">
          <a:xfrm>
            <a:off x="3778897" y="758952"/>
            <a:ext cx="7772401" cy="5330952"/>
          </a:xfrm>
          <a:prstGeom prst="rect">
            <a:avLst/>
          </a:prstGeom>
          <a:noFill/>
          <a:extLst>
            <a:ext uri="{909E8E84-426E-40DD-AFC4-6F175D3DCCD1}">
              <a14:hiddenFill xmlns:a14="http://schemas.microsoft.com/office/drawing/2010/main">
                <a:solidFill>
                  <a:srgbClr val="FFFFFF"/>
                </a:solidFill>
              </a14:hiddenFill>
            </a:ext>
          </a:extLst>
        </p:spPr>
      </p:pic>
      <p:sp>
        <p:nvSpPr>
          <p:cNvPr id="19460" name="Slide Number Placeholder 5">
            <a:extLst>
              <a:ext uri="{FF2B5EF4-FFF2-40B4-BE49-F238E27FC236}">
                <a16:creationId xmlns:a16="http://schemas.microsoft.com/office/drawing/2014/main" id="{3D644C87-6BDF-4F2B-94BA-212B1B2FE3DB}"/>
              </a:ext>
            </a:extLst>
          </p:cNvPr>
          <p:cNvSpPr>
            <a:spLocks noGrp="1"/>
          </p:cNvSpPr>
          <p:nvPr>
            <p:ph type="sldNum" sz="quarter" idx="11"/>
          </p:nvPr>
        </p:nvSpPr>
        <p:spPr>
          <a:xfrm>
            <a:off x="10634135" y="6356350"/>
            <a:ext cx="1530927"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Aft>
                <a:spcPts val="600"/>
              </a:spcAft>
            </a:pPr>
            <a:fld id="{3C2C1D95-0251-4A09-9022-1CFC8998494B}" type="slidenum">
              <a:rPr lang="en-US" altLang="en-US">
                <a:latin typeface="Times New Roman" panose="02020603050405020304" pitchFamily="18" charset="0"/>
              </a:rPr>
              <a:pPr eaLnBrk="1" hangingPunct="1">
                <a:spcAft>
                  <a:spcPts val="600"/>
                </a:spcAft>
              </a:pPr>
              <a:t>18</a:t>
            </a:fld>
            <a:endParaRPr lang="en-US" altLang="en-US">
              <a:latin typeface="Times New Roman" panose="02020603050405020304" pitchFamily="18"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92BB544-06B4-4BFA-AA63-6C4E92115DCA}"/>
              </a:ext>
            </a:extLst>
          </p:cNvPr>
          <p:cNvSpPr>
            <a:spLocks noGrp="1" noChangeArrowheads="1"/>
          </p:cNvSpPr>
          <p:nvPr>
            <p:ph type="title"/>
          </p:nvPr>
        </p:nvSpPr>
        <p:spPr/>
        <p:txBody>
          <a:bodyPr/>
          <a:lstStyle/>
          <a:p>
            <a:pPr eaLnBrk="1" hangingPunct="1"/>
            <a:r>
              <a:rPr lang="en-US" altLang="en-US" sz="3800" i="1"/>
              <a:t>Declaration of the Rights of Man </a:t>
            </a:r>
            <a:br>
              <a:rPr lang="en-US" altLang="en-US" sz="3800" i="1"/>
            </a:br>
            <a:r>
              <a:rPr lang="en-US" altLang="en-US" sz="3800" i="1"/>
              <a:t>and the Citizen</a:t>
            </a:r>
          </a:p>
        </p:txBody>
      </p:sp>
      <p:sp>
        <p:nvSpPr>
          <p:cNvPr id="20483" name="Rectangle 3">
            <a:extLst>
              <a:ext uri="{FF2B5EF4-FFF2-40B4-BE49-F238E27FC236}">
                <a16:creationId xmlns:a16="http://schemas.microsoft.com/office/drawing/2014/main" id="{A9A5262E-C924-424B-99C7-59109F024C90}"/>
              </a:ext>
            </a:extLst>
          </p:cNvPr>
          <p:cNvSpPr>
            <a:spLocks noGrp="1" noChangeArrowheads="1"/>
          </p:cNvSpPr>
          <p:nvPr>
            <p:ph idx="1"/>
          </p:nvPr>
        </p:nvSpPr>
        <p:spPr>
          <a:xfrm>
            <a:off x="4179454" y="1194295"/>
            <a:ext cx="5435600" cy="4530725"/>
          </a:xfrm>
        </p:spPr>
        <p:txBody>
          <a:bodyPr/>
          <a:lstStyle/>
          <a:p>
            <a:pPr eaLnBrk="1" hangingPunct="1"/>
            <a:r>
              <a:rPr lang="en-US" altLang="en-US" dirty="0"/>
              <a:t>August 1789</a:t>
            </a:r>
          </a:p>
          <a:p>
            <a:pPr eaLnBrk="1" hangingPunct="1"/>
            <a:r>
              <a:rPr lang="en-US" altLang="en-US" dirty="0"/>
              <a:t>American influence</a:t>
            </a:r>
          </a:p>
          <a:p>
            <a:pPr eaLnBrk="1" hangingPunct="1"/>
            <a:r>
              <a:rPr lang="en-US" altLang="en-US" dirty="0"/>
              <a:t>Equality of French men</a:t>
            </a:r>
          </a:p>
          <a:p>
            <a:pPr lvl="1"/>
            <a:r>
              <a:rPr lang="en-US" altLang="en-US" dirty="0">
                <a:ea typeface="Arial" panose="020B0604020202020204" pitchFamily="34" charset="0"/>
              </a:rPr>
              <a:t>Women not included; unsuccessful attempt at redress made by Olympe de </a:t>
            </a:r>
            <a:r>
              <a:rPr lang="en-US" altLang="en-US" dirty="0" err="1">
                <a:ea typeface="Arial" panose="020B0604020202020204" pitchFamily="34" charset="0"/>
              </a:rPr>
              <a:t>Gouges’s</a:t>
            </a:r>
            <a:r>
              <a:rPr lang="en-US" altLang="en-US" dirty="0">
                <a:ea typeface="Arial" panose="020B0604020202020204" pitchFamily="34" charset="0"/>
              </a:rPr>
              <a:t> </a:t>
            </a:r>
            <a:r>
              <a:rPr lang="en-US" i="1" u="sng" dirty="0"/>
              <a:t>Declaration of the Rights of Woman and the Female Citizen </a:t>
            </a:r>
            <a:endParaRPr lang="en-US" altLang="en-US" dirty="0">
              <a:ea typeface="Arial" panose="020B0604020202020204" pitchFamily="34" charset="0"/>
            </a:endParaRPr>
          </a:p>
          <a:p>
            <a:pPr eaLnBrk="1" hangingPunct="1"/>
            <a:r>
              <a:rPr lang="en-US" altLang="en-US" dirty="0"/>
              <a:t>Sovereignty resides in the people</a:t>
            </a:r>
          </a:p>
          <a:p>
            <a:pPr eaLnBrk="1" hangingPunct="1"/>
            <a:r>
              <a:rPr lang="en-US" altLang="en-US" dirty="0"/>
              <a:t>Individual rights are protected</a:t>
            </a:r>
          </a:p>
        </p:txBody>
      </p:sp>
      <p:sp>
        <p:nvSpPr>
          <p:cNvPr id="20484" name="Slide Number Placeholder 5">
            <a:extLst>
              <a:ext uri="{FF2B5EF4-FFF2-40B4-BE49-F238E27FC236}">
                <a16:creationId xmlns:a16="http://schemas.microsoft.com/office/drawing/2014/main" id="{69E9E993-7B1A-4F4E-91E6-18B4D6906E7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7F845546-3752-4E10-BB9A-88BAF680C8D1}" type="slidenum">
              <a:rPr lang="en-US" altLang="en-US">
                <a:latin typeface="Times New Roman" panose="02020603050405020304" pitchFamily="18" charset="0"/>
              </a:rPr>
              <a:pPr eaLnBrk="1" hangingPunct="1"/>
              <a:t>19</a:t>
            </a:fld>
            <a:endParaRPr lang="en-US" altLang="en-US">
              <a:latin typeface="Times New Roman" panose="02020603050405020304" pitchFamily="18"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39019B03-BE93-45F5-BCF5-786E226EC308}"/>
              </a:ext>
            </a:extLst>
          </p:cNvPr>
          <p:cNvSpPr>
            <a:spLocks noGrp="1"/>
          </p:cNvSpPr>
          <p:nvPr>
            <p:ph idx="1"/>
          </p:nvPr>
        </p:nvSpPr>
        <p:spPr>
          <a:xfrm>
            <a:off x="1600753" y="2535446"/>
            <a:ext cx="8983489" cy="3554457"/>
          </a:xfrm>
        </p:spPr>
        <p:txBody>
          <a:bodyPr>
            <a:normAutofit/>
          </a:bodyPr>
          <a:lstStyle/>
          <a:p>
            <a:pPr marL="0" indent="0">
              <a:buNone/>
            </a:pPr>
            <a:r>
              <a:rPr lang="en-US" sz="2400" dirty="0">
                <a:solidFill>
                  <a:schemeClr val="tx1"/>
                </a:solidFill>
              </a:rPr>
              <a:t>Between 1775 and 1825 the Atlantic world changed at an exceptionally fast past. Influenced by evolving concepts of sovereignty and application of natural law towards society, social and political revolutions challenged long held views about social stratification. In addition to revolutions, the political map of the Americas changed dramatically as colonized territories fought for independence.  </a:t>
            </a:r>
          </a:p>
        </p:txBody>
      </p:sp>
    </p:spTree>
    <p:extLst>
      <p:ext uri="{BB962C8B-B14F-4D97-AF65-F5344CB8AC3E}">
        <p14:creationId xmlns:p14="http://schemas.microsoft.com/office/powerpoint/2010/main" val="2725567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B2F10F9-9157-4DBB-A1EA-5E7764335F1A}"/>
              </a:ext>
            </a:extLst>
          </p:cNvPr>
          <p:cNvSpPr>
            <a:spLocks noGrp="1" noChangeArrowheads="1"/>
          </p:cNvSpPr>
          <p:nvPr>
            <p:ph type="title"/>
          </p:nvPr>
        </p:nvSpPr>
        <p:spPr/>
        <p:txBody>
          <a:bodyPr/>
          <a:lstStyle/>
          <a:p>
            <a:r>
              <a:rPr lang="en-US" altLang="en-US"/>
              <a:t>Liberty, Equality, and Fraternity</a:t>
            </a:r>
          </a:p>
        </p:txBody>
      </p:sp>
      <p:sp>
        <p:nvSpPr>
          <p:cNvPr id="21507" name="Rectangle 3">
            <a:extLst>
              <a:ext uri="{FF2B5EF4-FFF2-40B4-BE49-F238E27FC236}">
                <a16:creationId xmlns:a16="http://schemas.microsoft.com/office/drawing/2014/main" id="{FC9CB109-A2ED-444F-9C1B-CE91AA68D062}"/>
              </a:ext>
            </a:extLst>
          </p:cNvPr>
          <p:cNvSpPr>
            <a:spLocks noGrp="1" noChangeArrowheads="1"/>
          </p:cNvSpPr>
          <p:nvPr>
            <p:ph idx="1"/>
          </p:nvPr>
        </p:nvSpPr>
        <p:spPr/>
        <p:txBody>
          <a:bodyPr/>
          <a:lstStyle/>
          <a:p>
            <a:r>
              <a:rPr lang="en-US" altLang="en-US" dirty="0"/>
              <a:t>Stated goals of National Assembly</a:t>
            </a:r>
          </a:p>
          <a:p>
            <a:pPr lvl="1"/>
            <a:r>
              <a:rPr lang="en-US" altLang="en-US" dirty="0">
                <a:ea typeface="Arial" panose="020B0604020202020204" pitchFamily="34" charset="0"/>
              </a:rPr>
              <a:t>Old social order abolished</a:t>
            </a:r>
          </a:p>
          <a:p>
            <a:pPr lvl="1"/>
            <a:r>
              <a:rPr lang="en-US" altLang="en-US" dirty="0">
                <a:ea typeface="Arial" panose="020B0604020202020204" pitchFamily="34" charset="0"/>
              </a:rPr>
              <a:t>Church lands seized; clergy redefined as civilians</a:t>
            </a:r>
          </a:p>
          <a:p>
            <a:r>
              <a:rPr lang="en-US" altLang="en-US" dirty="0"/>
              <a:t>New constitution retained king, but subject to legislative authority</a:t>
            </a:r>
          </a:p>
          <a:p>
            <a:r>
              <a:rPr lang="en-US" altLang="en-US" dirty="0"/>
              <a:t>Convention: elected by universal male suffrage</a:t>
            </a:r>
          </a:p>
          <a:p>
            <a:r>
              <a:rPr lang="fr-FR" altLang="en-US" i="1" dirty="0"/>
              <a:t>Levée</a:t>
            </a:r>
            <a:r>
              <a:rPr lang="en-US" altLang="en-US" i="1" dirty="0"/>
              <a:t> </a:t>
            </a:r>
            <a:r>
              <a:rPr lang="en-US" altLang="en-US" i="1" dirty="0" err="1"/>
              <a:t>en</a:t>
            </a:r>
            <a:r>
              <a:rPr lang="en-US" altLang="en-US" i="1" dirty="0"/>
              <a:t> masse</a:t>
            </a:r>
            <a:r>
              <a:rPr lang="en-US" altLang="en-US" dirty="0"/>
              <a:t>: conscription for war </a:t>
            </a:r>
          </a:p>
          <a:p>
            <a:r>
              <a:rPr lang="en-US" altLang="en-US" dirty="0"/>
              <a:t>1793: King Louis and Queen Marie Antoinette found guilty of treason and sent to guillotine</a:t>
            </a:r>
          </a:p>
        </p:txBody>
      </p:sp>
      <p:sp>
        <p:nvSpPr>
          <p:cNvPr id="21508" name="Slide Number Placeholder 5">
            <a:extLst>
              <a:ext uri="{FF2B5EF4-FFF2-40B4-BE49-F238E27FC236}">
                <a16:creationId xmlns:a16="http://schemas.microsoft.com/office/drawing/2014/main" id="{83814512-32AF-452C-AA95-DA3DCCEFFAE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939D7429-FC7A-41E5-9C34-4B1D808DA8A4}" type="slidenum">
              <a:rPr lang="en-US" altLang="en-US">
                <a:latin typeface="Times New Roman" panose="02020603050405020304" pitchFamily="18" charset="0"/>
              </a:rPr>
              <a:pPr eaLnBrk="1" hangingPunct="1"/>
              <a:t>20</a:t>
            </a:fld>
            <a:endParaRPr lang="en-US" altLang="en-US">
              <a:latin typeface="Times New Roman" panose="02020603050405020304" pitchFamily="18"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E261675-C43C-40A3-98B6-C5C050BC9093}"/>
              </a:ext>
            </a:extLst>
          </p:cNvPr>
          <p:cNvSpPr>
            <a:spLocks noGrp="1" noChangeArrowheads="1"/>
          </p:cNvSpPr>
          <p:nvPr>
            <p:ph type="title"/>
          </p:nvPr>
        </p:nvSpPr>
        <p:spPr/>
        <p:txBody>
          <a:bodyPr/>
          <a:lstStyle/>
          <a:p>
            <a:r>
              <a:rPr lang="en-US" altLang="en-US"/>
              <a:t>Maximilien Robespierre </a:t>
            </a:r>
            <a:r>
              <a:rPr lang="en-US" altLang="en-US" sz="3200"/>
              <a:t>(1758–1794)</a:t>
            </a:r>
            <a:endParaRPr lang="en-US" altLang="en-US"/>
          </a:p>
        </p:txBody>
      </p:sp>
      <p:sp>
        <p:nvSpPr>
          <p:cNvPr id="22531" name="Rectangle 3">
            <a:extLst>
              <a:ext uri="{FF2B5EF4-FFF2-40B4-BE49-F238E27FC236}">
                <a16:creationId xmlns:a16="http://schemas.microsoft.com/office/drawing/2014/main" id="{DA476D06-40E8-42B7-B708-803DFD729227}"/>
              </a:ext>
            </a:extLst>
          </p:cNvPr>
          <p:cNvSpPr>
            <a:spLocks noGrp="1" noChangeArrowheads="1"/>
          </p:cNvSpPr>
          <p:nvPr>
            <p:ph idx="1"/>
          </p:nvPr>
        </p:nvSpPr>
        <p:spPr/>
        <p:txBody>
          <a:bodyPr/>
          <a:lstStyle/>
          <a:p>
            <a:r>
              <a:rPr lang="ja-JP" altLang="en-US" dirty="0"/>
              <a:t>“</a:t>
            </a:r>
            <a:r>
              <a:rPr lang="en-US" altLang="ja-JP" dirty="0"/>
              <a:t>The Incorruptible,”</a:t>
            </a:r>
            <a:r>
              <a:rPr lang="ja-JP" altLang="en-US" dirty="0"/>
              <a:t> </a:t>
            </a:r>
            <a:r>
              <a:rPr lang="en-US" altLang="ja-JP" dirty="0"/>
              <a:t>led Committee of Public Safety; leader of Jacobin party</a:t>
            </a:r>
          </a:p>
          <a:p>
            <a:r>
              <a:rPr lang="en-US" altLang="en-US" dirty="0"/>
              <a:t>Dominated Convention, 1793–1794</a:t>
            </a:r>
          </a:p>
          <a:p>
            <a:r>
              <a:rPr lang="en-US" altLang="en-US" dirty="0"/>
              <a:t>Churches closed; priests forced to marry </a:t>
            </a:r>
          </a:p>
          <a:p>
            <a:pPr lvl="1"/>
            <a:r>
              <a:rPr lang="en-US" altLang="en-US" dirty="0">
                <a:ea typeface="Arial" panose="020B0604020202020204" pitchFamily="34" charset="0"/>
              </a:rPr>
              <a:t>Promoted </a:t>
            </a:r>
            <a:r>
              <a:rPr lang="ja-JP" altLang="en-US" dirty="0">
                <a:ea typeface="MS PGothic" panose="020B0600070205080204" pitchFamily="34" charset="-128"/>
              </a:rPr>
              <a:t>“</a:t>
            </a:r>
            <a:r>
              <a:rPr lang="en-US" altLang="ja-JP" dirty="0">
                <a:ea typeface="MS PGothic" panose="020B0600070205080204" pitchFamily="34" charset="-128"/>
              </a:rPr>
              <a:t>cult of reason</a:t>
            </a:r>
            <a:r>
              <a:rPr lang="ja-JP" altLang="en-US" dirty="0">
                <a:ea typeface="MS PGothic" panose="020B0600070205080204" pitchFamily="34" charset="-128"/>
              </a:rPr>
              <a:t>”</a:t>
            </a:r>
            <a:r>
              <a:rPr lang="en-US" altLang="ja-JP" dirty="0">
                <a:ea typeface="MS PGothic" panose="020B0600070205080204" pitchFamily="34" charset="-128"/>
              </a:rPr>
              <a:t> as secular alternative to Christianity</a:t>
            </a:r>
          </a:p>
          <a:p>
            <a:r>
              <a:rPr lang="en-US" altLang="en-US" dirty="0"/>
              <a:t>Calendar reorganized: ten-day weeks; Year I proclaimed </a:t>
            </a:r>
          </a:p>
          <a:p>
            <a:r>
              <a:rPr lang="en-US" altLang="en-US" dirty="0"/>
              <a:t>Executed 40,000; imprisoned 300,000 during the Reign of Terror</a:t>
            </a:r>
          </a:p>
        </p:txBody>
      </p:sp>
      <p:sp>
        <p:nvSpPr>
          <p:cNvPr id="22532" name="Slide Number Placeholder 5">
            <a:extLst>
              <a:ext uri="{FF2B5EF4-FFF2-40B4-BE49-F238E27FC236}">
                <a16:creationId xmlns:a16="http://schemas.microsoft.com/office/drawing/2014/main" id="{27A12207-6E45-4898-A755-E6028EA33BE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D7363302-B086-4059-B3B1-127AB17343A6}" type="slidenum">
              <a:rPr lang="en-US" altLang="en-US">
                <a:latin typeface="Times New Roman" panose="02020603050405020304" pitchFamily="18" charset="0"/>
              </a:rPr>
              <a:pPr eaLnBrk="1" hangingPunct="1"/>
              <a:t>21</a:t>
            </a:fld>
            <a:endParaRPr lang="en-US" altLang="en-US">
              <a:latin typeface="Times New Roman" panose="02020603050405020304" pitchFamily="18"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C7A237C3-4AD9-426E-BAF1-4C0D05FA6B5F}"/>
              </a:ext>
            </a:extLst>
          </p:cNvPr>
          <p:cNvSpPr>
            <a:spLocks noGrp="1" noChangeArrowheads="1"/>
          </p:cNvSpPr>
          <p:nvPr>
            <p:ph type="title"/>
          </p:nvPr>
        </p:nvSpPr>
        <p:spPr/>
        <p:txBody>
          <a:bodyPr/>
          <a:lstStyle/>
          <a:p>
            <a:pPr eaLnBrk="1" hangingPunct="1"/>
            <a:r>
              <a:rPr lang="en-US" altLang="en-US"/>
              <a:t>The Directory </a:t>
            </a:r>
            <a:r>
              <a:rPr lang="en-US" altLang="en-US" sz="3200"/>
              <a:t>(1795–1799)</a:t>
            </a:r>
          </a:p>
        </p:txBody>
      </p:sp>
      <p:sp>
        <p:nvSpPr>
          <p:cNvPr id="23555" name="Rectangle 3">
            <a:extLst>
              <a:ext uri="{FF2B5EF4-FFF2-40B4-BE49-F238E27FC236}">
                <a16:creationId xmlns:a16="http://schemas.microsoft.com/office/drawing/2014/main" id="{8C7528B0-5AFE-4BA1-A823-03CCBD8C1A33}"/>
              </a:ext>
            </a:extLst>
          </p:cNvPr>
          <p:cNvSpPr>
            <a:spLocks noGrp="1" noChangeArrowheads="1"/>
          </p:cNvSpPr>
          <p:nvPr>
            <p:ph idx="1"/>
          </p:nvPr>
        </p:nvSpPr>
        <p:spPr/>
        <p:txBody>
          <a:bodyPr/>
          <a:lstStyle/>
          <a:p>
            <a:pPr eaLnBrk="1" hangingPunct="1"/>
            <a:r>
              <a:rPr lang="en-US" altLang="en-US" dirty="0"/>
              <a:t>1794: Robespierre arrested, sent to guillotine</a:t>
            </a:r>
          </a:p>
          <a:p>
            <a:pPr eaLnBrk="1" hangingPunct="1"/>
            <a:r>
              <a:rPr lang="en-US" altLang="en-US" dirty="0"/>
              <a:t>Men of property took power in the form of the Directory</a:t>
            </a:r>
          </a:p>
          <a:p>
            <a:pPr eaLnBrk="1" hangingPunct="1"/>
            <a:r>
              <a:rPr lang="en-US" altLang="en-US" dirty="0"/>
              <a:t>A more conservative approach to reshaping society, however, the 1795 Constitution did outlaw slavery in France</a:t>
            </a:r>
          </a:p>
        </p:txBody>
      </p:sp>
      <p:sp>
        <p:nvSpPr>
          <p:cNvPr id="23556" name="Slide Number Placeholder 5">
            <a:extLst>
              <a:ext uri="{FF2B5EF4-FFF2-40B4-BE49-F238E27FC236}">
                <a16:creationId xmlns:a16="http://schemas.microsoft.com/office/drawing/2014/main" id="{5D3A1C25-B477-4B86-A58D-C816B170225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F189D7D7-D89D-47D0-A0B7-E3657049C7D4}" type="slidenum">
              <a:rPr lang="en-US" altLang="en-US">
                <a:latin typeface="Times New Roman" panose="02020603050405020304" pitchFamily="18" charset="0"/>
              </a:rPr>
              <a:pPr eaLnBrk="1" hangingPunct="1"/>
              <a:t>22</a:t>
            </a:fld>
            <a:endParaRPr lang="en-US" altLang="en-US">
              <a:latin typeface="Times New Roman" panose="02020603050405020304" pitchFamily="18"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1FCF8D96-ACCE-4A38-BFE7-4D631184D1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254"/>
            <a:ext cx="5608255"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4578" name="Rectangle 2">
            <a:extLst>
              <a:ext uri="{FF2B5EF4-FFF2-40B4-BE49-F238E27FC236}">
                <a16:creationId xmlns:a16="http://schemas.microsoft.com/office/drawing/2014/main" id="{CC40BD80-5518-452D-A4F7-88EBB2235D97}"/>
              </a:ext>
            </a:extLst>
          </p:cNvPr>
          <p:cNvSpPr>
            <a:spLocks noGrp="1" noChangeArrowheads="1"/>
          </p:cNvSpPr>
          <p:nvPr>
            <p:ph type="title"/>
          </p:nvPr>
        </p:nvSpPr>
        <p:spPr>
          <a:xfrm>
            <a:off x="289248" y="1123837"/>
            <a:ext cx="4998963" cy="1255469"/>
          </a:xfrm>
        </p:spPr>
        <p:txBody>
          <a:bodyPr>
            <a:normAutofit/>
          </a:bodyPr>
          <a:lstStyle/>
          <a:p>
            <a:pPr eaLnBrk="1" hangingPunct="1"/>
            <a:r>
              <a:rPr lang="en-US" altLang="en-US"/>
              <a:t>Napoleon Bonaparte (1769–1821)</a:t>
            </a:r>
          </a:p>
        </p:txBody>
      </p:sp>
      <p:sp>
        <p:nvSpPr>
          <p:cNvPr id="24579" name="Rectangle 3">
            <a:extLst>
              <a:ext uri="{FF2B5EF4-FFF2-40B4-BE49-F238E27FC236}">
                <a16:creationId xmlns:a16="http://schemas.microsoft.com/office/drawing/2014/main" id="{81C579BD-C1D9-42E4-AC50-B232E92EE8CA}"/>
              </a:ext>
            </a:extLst>
          </p:cNvPr>
          <p:cNvSpPr>
            <a:spLocks noGrp="1" noChangeArrowheads="1"/>
          </p:cNvSpPr>
          <p:nvPr>
            <p:ph idx="1"/>
          </p:nvPr>
        </p:nvSpPr>
        <p:spPr>
          <a:xfrm>
            <a:off x="289249" y="2510395"/>
            <a:ext cx="4998962" cy="3274586"/>
          </a:xfrm>
        </p:spPr>
        <p:txBody>
          <a:bodyPr anchor="t">
            <a:normAutofit/>
          </a:bodyPr>
          <a:lstStyle/>
          <a:p>
            <a:pPr eaLnBrk="1" hangingPunct="1"/>
            <a:r>
              <a:rPr lang="en-US" altLang="en-US">
                <a:solidFill>
                  <a:srgbClr val="FFFFFF"/>
                </a:solidFill>
              </a:rPr>
              <a:t>Army officer under King Louis XIV, general at age 24</a:t>
            </a:r>
          </a:p>
          <a:p>
            <a:pPr eaLnBrk="1" hangingPunct="1"/>
            <a:r>
              <a:rPr lang="en-US" altLang="en-US">
                <a:solidFill>
                  <a:srgbClr val="FFFFFF"/>
                </a:solidFill>
              </a:rPr>
              <a:t>Brilliant military strategist</a:t>
            </a:r>
          </a:p>
          <a:p>
            <a:pPr eaLnBrk="1" hangingPunct="1"/>
            <a:r>
              <a:rPr lang="en-US" altLang="en-US">
                <a:solidFill>
                  <a:srgbClr val="FFFFFF"/>
                </a:solidFill>
              </a:rPr>
              <a:t>Overthrew Directory in 1799</a:t>
            </a:r>
          </a:p>
          <a:p>
            <a:pPr eaLnBrk="1" hangingPunct="1"/>
            <a:r>
              <a:rPr lang="en-US" altLang="en-US">
                <a:solidFill>
                  <a:srgbClr val="FFFFFF"/>
                </a:solidFill>
              </a:rPr>
              <a:t>Established new government, the Consulate</a:t>
            </a:r>
          </a:p>
          <a:p>
            <a:pPr eaLnBrk="1" hangingPunct="1"/>
            <a:r>
              <a:rPr lang="en-US" altLang="en-US">
                <a:solidFill>
                  <a:srgbClr val="FFFFFF"/>
                </a:solidFill>
              </a:rPr>
              <a:t>Crowned himself emperor in 1802</a:t>
            </a:r>
          </a:p>
        </p:txBody>
      </p:sp>
      <p:pic>
        <p:nvPicPr>
          <p:cNvPr id="56322" name="Picture 2" descr="Image result for Napoleon Bonaparte">
            <a:extLst>
              <a:ext uri="{FF2B5EF4-FFF2-40B4-BE49-F238E27FC236}">
                <a16:creationId xmlns:a16="http://schemas.microsoft.com/office/drawing/2014/main" id="{E91EE0AE-0C4A-473D-94E8-114A0C59AC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576" b="6434"/>
          <a:stretch/>
        </p:blipFill>
        <p:spPr bwMode="auto">
          <a:xfrm>
            <a:off x="6083162" y="759254"/>
            <a:ext cx="5238340" cy="5330650"/>
          </a:xfrm>
          <a:prstGeom prst="rect">
            <a:avLst/>
          </a:prstGeom>
          <a:noFill/>
          <a:extLst>
            <a:ext uri="{909E8E84-426E-40DD-AFC4-6F175D3DCCD1}">
              <a14:hiddenFill xmlns:a14="http://schemas.microsoft.com/office/drawing/2010/main">
                <a:solidFill>
                  <a:srgbClr val="FFFFFF"/>
                </a:solidFill>
              </a14:hiddenFill>
            </a:ext>
          </a:extLst>
        </p:spPr>
      </p:pic>
      <p:sp>
        <p:nvSpPr>
          <p:cNvPr id="24580" name="Slide Number Placeholder 5">
            <a:extLst>
              <a:ext uri="{FF2B5EF4-FFF2-40B4-BE49-F238E27FC236}">
                <a16:creationId xmlns:a16="http://schemas.microsoft.com/office/drawing/2014/main" id="{3C4D69B4-DB32-4596-8391-B462E1EE27B3}"/>
              </a:ext>
            </a:extLst>
          </p:cNvPr>
          <p:cNvSpPr>
            <a:spLocks noGrp="1"/>
          </p:cNvSpPr>
          <p:nvPr>
            <p:ph type="sldNum" sz="quarter" idx="11"/>
          </p:nvPr>
        </p:nvSpPr>
        <p:spPr>
          <a:xfrm>
            <a:off x="10634135" y="6356350"/>
            <a:ext cx="1530927"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Aft>
                <a:spcPts val="600"/>
              </a:spcAft>
            </a:pPr>
            <a:fld id="{F1AC7343-F8B6-4C90-8CE8-697F92A9DF3E}" type="slidenum">
              <a:rPr lang="en-US" altLang="en-US">
                <a:latin typeface="Times New Roman" panose="02020603050405020304" pitchFamily="18" charset="0"/>
              </a:rPr>
              <a:pPr eaLnBrk="1" hangingPunct="1">
                <a:spcAft>
                  <a:spcPts val="600"/>
                </a:spcAft>
              </a:pPr>
              <a:t>23</a:t>
            </a:fld>
            <a:endParaRPr lang="en-US" altLang="en-US">
              <a:latin typeface="Times New Roman" panose="02020603050405020304" pitchFamily="18"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 name="Rectangle 201">
            <a:extLst>
              <a:ext uri="{FF2B5EF4-FFF2-40B4-BE49-F238E27FC236}">
                <a16:creationId xmlns:a16="http://schemas.microsoft.com/office/drawing/2014/main" id="{681577AD-DA5F-48B3-8FB9-5199BA9EE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5350"/>
            <a:ext cx="4642228" cy="5330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650" name="Title 8">
            <a:extLst>
              <a:ext uri="{FF2B5EF4-FFF2-40B4-BE49-F238E27FC236}">
                <a16:creationId xmlns:a16="http://schemas.microsoft.com/office/drawing/2014/main" id="{F74C6E74-7D08-4FD3-8B03-55AEAC98D270}"/>
              </a:ext>
            </a:extLst>
          </p:cNvPr>
          <p:cNvSpPr>
            <a:spLocks noGrp="1"/>
          </p:cNvSpPr>
          <p:nvPr>
            <p:ph type="title"/>
          </p:nvPr>
        </p:nvSpPr>
        <p:spPr>
          <a:xfrm>
            <a:off x="289249" y="1123837"/>
            <a:ext cx="4016116" cy="1255469"/>
          </a:xfrm>
        </p:spPr>
        <p:txBody>
          <a:bodyPr vert="horz" lIns="91440" tIns="45720" rIns="91440" bIns="45720" rtlCol="0">
            <a:normAutofit/>
          </a:bodyPr>
          <a:lstStyle/>
          <a:p>
            <a:r>
              <a:rPr lang="en-US" altLang="en-US" spc="-100"/>
              <a:t>Napoleon</a:t>
            </a:r>
            <a:r>
              <a:rPr lang="en-US" altLang="ja-JP" spc="-100"/>
              <a:t>’s Empire in 1812</a:t>
            </a:r>
            <a:endParaRPr lang="en-US" altLang="en-US" spc="-100"/>
          </a:p>
        </p:txBody>
      </p:sp>
      <p:sp>
        <p:nvSpPr>
          <p:cNvPr id="27655" name="Content Placeholder 27654">
            <a:extLst>
              <a:ext uri="{FF2B5EF4-FFF2-40B4-BE49-F238E27FC236}">
                <a16:creationId xmlns:a16="http://schemas.microsoft.com/office/drawing/2014/main" id="{9E6A5E51-8A85-4F0F-9486-CE324723588A}"/>
              </a:ext>
            </a:extLst>
          </p:cNvPr>
          <p:cNvSpPr>
            <a:spLocks noGrp="1"/>
          </p:cNvSpPr>
          <p:nvPr>
            <p:ph idx="1"/>
          </p:nvPr>
        </p:nvSpPr>
        <p:spPr>
          <a:xfrm>
            <a:off x="289249" y="2510395"/>
            <a:ext cx="4016116" cy="3274586"/>
          </a:xfrm>
        </p:spPr>
        <p:txBody>
          <a:bodyPr anchor="t">
            <a:normAutofit/>
          </a:bodyPr>
          <a:lstStyle/>
          <a:p>
            <a:r>
              <a:rPr lang="en-US" dirty="0">
                <a:solidFill>
                  <a:srgbClr val="FFFFFF"/>
                </a:solidFill>
              </a:rPr>
              <a:t>Expanded to control most of mainland Europe from the Iberian peninsula to forced alliances with Austria and Prussia.</a:t>
            </a:r>
          </a:p>
          <a:p>
            <a:r>
              <a:rPr lang="en-US" dirty="0">
                <a:solidFill>
                  <a:srgbClr val="FFFFFF"/>
                </a:solidFill>
              </a:rPr>
              <a:t> Attempted to take Russia as well. </a:t>
            </a:r>
          </a:p>
        </p:txBody>
      </p:sp>
      <p:pic>
        <p:nvPicPr>
          <p:cNvPr id="1026" name="Picture 2">
            <a:extLst>
              <a:ext uri="{FF2B5EF4-FFF2-40B4-BE49-F238E27FC236}">
                <a16:creationId xmlns:a16="http://schemas.microsoft.com/office/drawing/2014/main" id="{D0C57E84-05E4-4B42-B9F9-6D0F32AD236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78427" y="836268"/>
            <a:ext cx="7886635" cy="5185463"/>
          </a:xfrm>
          <a:prstGeom prst="rect">
            <a:avLst/>
          </a:prstGeom>
          <a:noFill/>
          <a:extLst>
            <a:ext uri="{909E8E84-426E-40DD-AFC4-6F175D3DCCD1}">
              <a14:hiddenFill xmlns:a14="http://schemas.microsoft.com/office/drawing/2010/main">
                <a:solidFill>
                  <a:srgbClr val="FFFFFF"/>
                </a:solidFill>
              </a14:hiddenFill>
            </a:ext>
          </a:extLst>
        </p:spPr>
      </p:pic>
      <p:sp>
        <p:nvSpPr>
          <p:cNvPr id="27651" name="Slide Number Placeholder 5">
            <a:extLst>
              <a:ext uri="{FF2B5EF4-FFF2-40B4-BE49-F238E27FC236}">
                <a16:creationId xmlns:a16="http://schemas.microsoft.com/office/drawing/2014/main" id="{B18F2022-874A-4A05-BD18-2E43042E3186}"/>
              </a:ext>
            </a:extLst>
          </p:cNvPr>
          <p:cNvSpPr>
            <a:spLocks noGrp="1"/>
          </p:cNvSpPr>
          <p:nvPr>
            <p:ph type="sldNum" sz="quarter" idx="11"/>
          </p:nvPr>
        </p:nvSpPr>
        <p:spPr>
          <a:xfrm>
            <a:off x="10634135" y="6356350"/>
            <a:ext cx="1530927"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Aft>
                <a:spcPts val="600"/>
              </a:spcAft>
            </a:pPr>
            <a:fld id="{1CB44D66-FA8E-4FBD-BBEA-3E0F27E16184}" type="slidenum">
              <a:rPr lang="en-US" altLang="en-US" b="1">
                <a:latin typeface="+mn-lt"/>
                <a:ea typeface="+mn-ea"/>
              </a:rPr>
              <a:pPr eaLnBrk="1" hangingPunct="1">
                <a:spcAft>
                  <a:spcPts val="600"/>
                </a:spcAft>
              </a:pPr>
              <a:t>24</a:t>
            </a:fld>
            <a:endParaRPr lang="en-US" altLang="en-US" b="1">
              <a:latin typeface="+mn-lt"/>
              <a:ea typeface="+mn-ea"/>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67E216E-3FFB-4A31-8094-642FF387CB4B}"/>
              </a:ext>
            </a:extLst>
          </p:cNvPr>
          <p:cNvSpPr>
            <a:spLocks noGrp="1" noChangeArrowheads="1"/>
          </p:cNvSpPr>
          <p:nvPr>
            <p:ph type="title"/>
          </p:nvPr>
        </p:nvSpPr>
        <p:spPr/>
        <p:txBody>
          <a:bodyPr/>
          <a:lstStyle/>
          <a:p>
            <a:r>
              <a:rPr lang="en-US" altLang="en-US" dirty="0"/>
              <a:t>Napoleon’</a:t>
            </a:r>
            <a:r>
              <a:rPr lang="en-US" altLang="ja-JP" dirty="0"/>
              <a:t>s Empire</a:t>
            </a:r>
            <a:endParaRPr lang="en-US" altLang="en-US" dirty="0"/>
          </a:p>
        </p:txBody>
      </p:sp>
      <p:sp>
        <p:nvSpPr>
          <p:cNvPr id="26627" name="Rectangle 3">
            <a:extLst>
              <a:ext uri="{FF2B5EF4-FFF2-40B4-BE49-F238E27FC236}">
                <a16:creationId xmlns:a16="http://schemas.microsoft.com/office/drawing/2014/main" id="{FCA21B3B-4E65-4363-9DAB-4588FE971861}"/>
              </a:ext>
            </a:extLst>
          </p:cNvPr>
          <p:cNvSpPr>
            <a:spLocks noGrp="1" noChangeArrowheads="1"/>
          </p:cNvSpPr>
          <p:nvPr>
            <p:ph idx="1"/>
          </p:nvPr>
        </p:nvSpPr>
        <p:spPr>
          <a:xfrm>
            <a:off x="4010025" y="1152413"/>
            <a:ext cx="6505575" cy="4533899"/>
          </a:xfrm>
        </p:spPr>
        <p:txBody>
          <a:bodyPr>
            <a:normAutofit/>
          </a:bodyPr>
          <a:lstStyle/>
          <a:p>
            <a:pPr marL="0" indent="0">
              <a:buNone/>
            </a:pPr>
            <a:r>
              <a:rPr lang="en-US" altLang="en-US" sz="2900" dirty="0"/>
              <a:t>Napoleon forced to abdicate, 1814, by British, Austrian, Prussian, and Russian armies </a:t>
            </a:r>
          </a:p>
          <a:p>
            <a:pPr lvl="1"/>
            <a:r>
              <a:rPr lang="en-US" altLang="en-US" sz="2300" dirty="0">
                <a:ea typeface="Arial" panose="020B0604020202020204" pitchFamily="34" charset="0"/>
              </a:rPr>
              <a:t>Exiled to island of Elba, escaped to take power again for 100 days</a:t>
            </a:r>
          </a:p>
          <a:p>
            <a:pPr lvl="1"/>
            <a:r>
              <a:rPr lang="en-US" altLang="en-US" sz="2500" dirty="0">
                <a:ea typeface="Arial" panose="020B0604020202020204" pitchFamily="34" charset="0"/>
              </a:rPr>
              <a:t>Defeated by British at Waterloo, exiled to St. Helena; died 1821</a:t>
            </a:r>
          </a:p>
        </p:txBody>
      </p:sp>
      <p:sp>
        <p:nvSpPr>
          <p:cNvPr id="26628" name="Slide Number Placeholder 5">
            <a:extLst>
              <a:ext uri="{FF2B5EF4-FFF2-40B4-BE49-F238E27FC236}">
                <a16:creationId xmlns:a16="http://schemas.microsoft.com/office/drawing/2014/main" id="{CBA5C960-5410-465F-8AAA-5A356CB0CED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D493C0D6-D7FC-41A4-8BE6-C35879A0F04A}" type="slidenum">
              <a:rPr lang="en-US" altLang="en-US">
                <a:latin typeface="Times New Roman" panose="02020603050405020304" pitchFamily="18" charset="0"/>
              </a:rPr>
              <a:pPr eaLnBrk="1" hangingPunct="1"/>
              <a:t>25</a:t>
            </a:fld>
            <a:endParaRPr lang="en-US" altLang="en-US">
              <a:latin typeface="Times New Roman" panose="02020603050405020304" pitchFamily="18" charset="0"/>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Rectangle 73">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6" name="Rectangle 75">
            <a:extLst>
              <a:ext uri="{FF2B5EF4-FFF2-40B4-BE49-F238E27FC236}">
                <a16:creationId xmlns:a16="http://schemas.microsoft.com/office/drawing/2014/main" id="{EB8AA617-0537-4ED7-91B6-66511A647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C2E8BF1F-CE61-45C5-92AC-552D23176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7F76810-2EF5-4358-9069-3C0D3F77F23D}"/>
              </a:ext>
            </a:extLst>
          </p:cNvPr>
          <p:cNvSpPr>
            <a:spLocks noGrp="1"/>
          </p:cNvSpPr>
          <p:nvPr>
            <p:ph type="title"/>
          </p:nvPr>
        </p:nvSpPr>
        <p:spPr>
          <a:xfrm>
            <a:off x="1069848" y="4590661"/>
            <a:ext cx="10210862" cy="1065690"/>
          </a:xfrm>
        </p:spPr>
        <p:txBody>
          <a:bodyPr vert="horz" lIns="91440" tIns="45720" rIns="91440" bIns="45720" rtlCol="0" anchor="b">
            <a:normAutofit/>
          </a:bodyPr>
          <a:lstStyle/>
          <a:p>
            <a:pPr algn="ctr"/>
            <a:r>
              <a:rPr lang="en-US" sz="5900" spc="-100" dirty="0"/>
              <a:t>The Haitian Revolution</a:t>
            </a:r>
          </a:p>
        </p:txBody>
      </p:sp>
      <p:pic>
        <p:nvPicPr>
          <p:cNvPr id="101381" name="Picture 2" descr="Image result for Haitian Revolution">
            <a:extLst>
              <a:ext uri="{FF2B5EF4-FFF2-40B4-BE49-F238E27FC236}">
                <a16:creationId xmlns:a16="http://schemas.microsoft.com/office/drawing/2014/main" id="{82DF24F1-63B7-404E-9570-A0E3EC5A0DC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3966" r="1" b="15943"/>
          <a:stretch/>
        </p:blipFill>
        <p:spPr bwMode="auto">
          <a:xfrm>
            <a:off x="643190" y="594257"/>
            <a:ext cx="10637520" cy="3556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862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9FCF38B-5086-4BE5-9868-4C5C9D75E93E}"/>
              </a:ext>
            </a:extLst>
          </p:cNvPr>
          <p:cNvSpPr>
            <a:spLocks noGrp="1" noChangeArrowheads="1"/>
          </p:cNvSpPr>
          <p:nvPr>
            <p:ph type="title"/>
          </p:nvPr>
        </p:nvSpPr>
        <p:spPr/>
        <p:txBody>
          <a:bodyPr/>
          <a:lstStyle/>
          <a:p>
            <a:pPr eaLnBrk="1" hangingPunct="1"/>
            <a:r>
              <a:rPr lang="en-US" altLang="en-US"/>
              <a:t>The Haitian Revolution</a:t>
            </a:r>
          </a:p>
        </p:txBody>
      </p:sp>
      <p:sp>
        <p:nvSpPr>
          <p:cNvPr id="28675" name="Rectangle 3">
            <a:extLst>
              <a:ext uri="{FF2B5EF4-FFF2-40B4-BE49-F238E27FC236}">
                <a16:creationId xmlns:a16="http://schemas.microsoft.com/office/drawing/2014/main" id="{FCB2B626-F232-43E8-AC73-8C2CE05CD0CC}"/>
              </a:ext>
            </a:extLst>
          </p:cNvPr>
          <p:cNvSpPr>
            <a:spLocks noGrp="1" noChangeArrowheads="1"/>
          </p:cNvSpPr>
          <p:nvPr>
            <p:ph idx="1"/>
          </p:nvPr>
        </p:nvSpPr>
        <p:spPr/>
        <p:txBody>
          <a:bodyPr/>
          <a:lstStyle/>
          <a:p>
            <a:pPr eaLnBrk="1" hangingPunct="1"/>
            <a:r>
              <a:rPr lang="en-US" altLang="en-US" dirty="0"/>
              <a:t>Only successful slave revolt, most radical of the Atlantic Revolutions</a:t>
            </a:r>
          </a:p>
          <a:p>
            <a:pPr eaLnBrk="1" hangingPunct="1"/>
            <a:r>
              <a:rPr lang="en-US" altLang="en-US" dirty="0"/>
              <a:t>Took place on the island of Hispaniola</a:t>
            </a:r>
          </a:p>
          <a:p>
            <a:pPr lvl="1" eaLnBrk="1" hangingPunct="1"/>
            <a:r>
              <a:rPr lang="en-US" altLang="en-US" dirty="0">
                <a:ea typeface="Arial" panose="020B0604020202020204" pitchFamily="34" charset="0"/>
              </a:rPr>
              <a:t>Spanish colony Santo Domingo in east (now Dominican Republic)</a:t>
            </a:r>
          </a:p>
          <a:p>
            <a:pPr lvl="1" eaLnBrk="1" hangingPunct="1"/>
            <a:r>
              <a:rPr lang="en-US" altLang="en-US" dirty="0">
                <a:ea typeface="Arial" panose="020B0604020202020204" pitchFamily="34" charset="0"/>
              </a:rPr>
              <a:t>French colony of Saint-Domingue in west (now Haiti)</a:t>
            </a:r>
          </a:p>
          <a:p>
            <a:pPr eaLnBrk="1" hangingPunct="1"/>
            <a:r>
              <a:rPr lang="en-US" altLang="en-US" dirty="0"/>
              <a:t>Rich Caribbean colony</a:t>
            </a:r>
          </a:p>
          <a:p>
            <a:pPr lvl="1" eaLnBrk="1" hangingPunct="1"/>
            <a:r>
              <a:rPr lang="en-US" altLang="en-US" dirty="0">
                <a:ea typeface="Arial" panose="020B0604020202020204" pitchFamily="34" charset="0"/>
              </a:rPr>
              <a:t>Sugar, coffee, cotton</a:t>
            </a:r>
          </a:p>
          <a:p>
            <a:pPr lvl="1" eaLnBrk="1" hangingPunct="1"/>
            <a:r>
              <a:rPr lang="en-US" altLang="en-US" dirty="0">
                <a:ea typeface="Arial" panose="020B0604020202020204" pitchFamily="34" charset="0"/>
              </a:rPr>
              <a:t>Almost one-third of France</a:t>
            </a:r>
            <a:r>
              <a:rPr lang="en-US" altLang="en-US" dirty="0">
                <a:ea typeface="MS PGothic" panose="020B0600070205080204" pitchFamily="34" charset="-128"/>
              </a:rPr>
              <a:t>’</a:t>
            </a:r>
            <a:r>
              <a:rPr lang="en-US" altLang="ja-JP" dirty="0">
                <a:ea typeface="MS PGothic" panose="020B0600070205080204" pitchFamily="34" charset="-128"/>
              </a:rPr>
              <a:t>s foreign trade profits</a:t>
            </a:r>
            <a:endParaRPr lang="en-US" altLang="en-US" dirty="0">
              <a:ea typeface="Arial" panose="020B0604020202020204" pitchFamily="34" charset="0"/>
            </a:endParaRPr>
          </a:p>
        </p:txBody>
      </p:sp>
      <p:sp>
        <p:nvSpPr>
          <p:cNvPr id="28676" name="Slide Number Placeholder 5">
            <a:extLst>
              <a:ext uri="{FF2B5EF4-FFF2-40B4-BE49-F238E27FC236}">
                <a16:creationId xmlns:a16="http://schemas.microsoft.com/office/drawing/2014/main" id="{A43D21A3-0A05-4BFE-9F1C-A6FCD59FE31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6297EE34-613F-4035-A0CF-01FF2D7B86AB}" type="slidenum">
              <a:rPr lang="en-US" altLang="en-US">
                <a:latin typeface="Times New Roman" panose="02020603050405020304" pitchFamily="18" charset="0"/>
              </a:rPr>
              <a:pPr eaLnBrk="1" hangingPunct="1"/>
              <a:t>27</a:t>
            </a:fld>
            <a:endParaRPr lang="en-US" altLang="en-US">
              <a:latin typeface="Times New Roman" panose="02020603050405020304" pitchFamily="18"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9AAD8036-96D8-496C-8006-37ACA5AD8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24A4CBA9-3463-4C65-BF46-6B6C50E7F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Rectangle 2">
            <a:extLst>
              <a:ext uri="{FF2B5EF4-FFF2-40B4-BE49-F238E27FC236}">
                <a16:creationId xmlns:a16="http://schemas.microsoft.com/office/drawing/2014/main" id="{22E849D4-861E-4FFF-89D3-DB6B5DA231C0}"/>
              </a:ext>
            </a:extLst>
          </p:cNvPr>
          <p:cNvSpPr>
            <a:spLocks noGrp="1" noChangeArrowheads="1"/>
          </p:cNvSpPr>
          <p:nvPr>
            <p:ph type="title"/>
          </p:nvPr>
        </p:nvSpPr>
        <p:spPr>
          <a:xfrm>
            <a:off x="8895775" y="1123837"/>
            <a:ext cx="2947482" cy="4601183"/>
          </a:xfrm>
        </p:spPr>
        <p:txBody>
          <a:bodyPr>
            <a:normAutofit/>
          </a:bodyPr>
          <a:lstStyle/>
          <a:p>
            <a:pPr eaLnBrk="1" hangingPunct="1"/>
            <a:r>
              <a:rPr lang="en-US" altLang="en-US"/>
              <a:t>Saint-Domingue Society</a:t>
            </a:r>
          </a:p>
        </p:txBody>
      </p:sp>
      <p:sp>
        <p:nvSpPr>
          <p:cNvPr id="79" name="Rectangle 78">
            <a:extLst>
              <a:ext uri="{FF2B5EF4-FFF2-40B4-BE49-F238E27FC236}">
                <a16:creationId xmlns:a16="http://schemas.microsoft.com/office/drawing/2014/main" id="{2DCEED6C-D39C-40AA-B89E-52C3FA5A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700" name="Slide Number Placeholder 5">
            <a:extLst>
              <a:ext uri="{FF2B5EF4-FFF2-40B4-BE49-F238E27FC236}">
                <a16:creationId xmlns:a16="http://schemas.microsoft.com/office/drawing/2014/main" id="{D6ED5796-AB52-4733-81F7-44A66695F0C5}"/>
              </a:ext>
            </a:extLst>
          </p:cNvPr>
          <p:cNvSpPr>
            <a:spLocks noGrp="1"/>
          </p:cNvSpPr>
          <p:nvPr>
            <p:ph type="sldNum" sz="quarter" idx="11"/>
          </p:nvPr>
        </p:nvSpPr>
        <p:spPr>
          <a:xfrm>
            <a:off x="10634135" y="6356350"/>
            <a:ext cx="1530927"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Aft>
                <a:spcPts val="600"/>
              </a:spcAft>
            </a:pPr>
            <a:fld id="{435FE807-3024-4663-BE7A-640E0B732BE5}" type="slidenum">
              <a:rPr lang="en-US" altLang="en-US">
                <a:latin typeface="Times New Roman" panose="02020603050405020304" pitchFamily="18" charset="0"/>
              </a:rPr>
              <a:pPr eaLnBrk="1" hangingPunct="1">
                <a:spcAft>
                  <a:spcPts val="600"/>
                </a:spcAft>
              </a:pPr>
              <a:t>28</a:t>
            </a:fld>
            <a:endParaRPr lang="en-US" altLang="en-US">
              <a:latin typeface="Times New Roman" panose="02020603050405020304" pitchFamily="18" charset="0"/>
            </a:endParaRPr>
          </a:p>
        </p:txBody>
      </p:sp>
      <p:graphicFrame>
        <p:nvGraphicFramePr>
          <p:cNvPr id="29702" name="Rectangle 3">
            <a:extLst>
              <a:ext uri="{FF2B5EF4-FFF2-40B4-BE49-F238E27FC236}">
                <a16:creationId xmlns:a16="http://schemas.microsoft.com/office/drawing/2014/main" id="{857ED2AD-AFB7-4455-8CF8-BBD060860EDC}"/>
              </a:ext>
            </a:extLst>
          </p:cNvPr>
          <p:cNvGraphicFramePr>
            <a:graphicFrameLocks noGrp="1"/>
          </p:cNvGraphicFramePr>
          <p:nvPr>
            <p:ph idx="1"/>
            <p:extLst>
              <p:ext uri="{D42A27DB-BD31-4B8C-83A1-F6EECF244321}">
                <p14:modId xmlns:p14="http://schemas.microsoft.com/office/powerpoint/2010/main" val="2193198291"/>
              </p:ext>
            </p:extLst>
          </p:nvPr>
        </p:nvGraphicFramePr>
        <p:xfrm>
          <a:off x="866647" y="933854"/>
          <a:ext cx="7293610" cy="5041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448DFDC5-2008-4577-922F-86A2157F0CF0}"/>
              </a:ext>
            </a:extLst>
          </p:cNvPr>
          <p:cNvSpPr>
            <a:spLocks noGrp="1" noChangeArrowheads="1"/>
          </p:cNvSpPr>
          <p:nvPr>
            <p:ph type="title"/>
          </p:nvPr>
        </p:nvSpPr>
        <p:spPr/>
        <p:txBody>
          <a:bodyPr/>
          <a:lstStyle/>
          <a:p>
            <a:r>
              <a:rPr lang="en-US" altLang="en-US"/>
              <a:t>The Revolt</a:t>
            </a:r>
          </a:p>
        </p:txBody>
      </p:sp>
      <p:sp>
        <p:nvSpPr>
          <p:cNvPr id="30723" name="Rectangle 3">
            <a:extLst>
              <a:ext uri="{FF2B5EF4-FFF2-40B4-BE49-F238E27FC236}">
                <a16:creationId xmlns:a16="http://schemas.microsoft.com/office/drawing/2014/main" id="{1950152A-52F5-409C-A5B4-7E0A9F0CC75F}"/>
              </a:ext>
            </a:extLst>
          </p:cNvPr>
          <p:cNvSpPr>
            <a:spLocks noGrp="1" noChangeArrowheads="1"/>
          </p:cNvSpPr>
          <p:nvPr>
            <p:ph idx="1"/>
          </p:nvPr>
        </p:nvSpPr>
        <p:spPr/>
        <p:txBody>
          <a:bodyPr/>
          <a:lstStyle/>
          <a:p>
            <a:r>
              <a:rPr lang="en-US" altLang="en-US" dirty="0"/>
              <a:t>Inspired by American and French revolutions</a:t>
            </a:r>
          </a:p>
          <a:p>
            <a:pPr lvl="1"/>
            <a:r>
              <a:rPr lang="en-US" altLang="en-US" dirty="0">
                <a:ea typeface="Arial" panose="020B0604020202020204" pitchFamily="34" charset="0"/>
              </a:rPr>
              <a:t>500 </a:t>
            </a:r>
            <a:r>
              <a:rPr lang="en-US" altLang="en-US" i="1" dirty="0">
                <a:ea typeface="Arial" panose="020B0604020202020204" pitchFamily="34" charset="0"/>
              </a:rPr>
              <a:t>gens de couleur</a:t>
            </a:r>
            <a:r>
              <a:rPr lang="en-US" altLang="en-US" dirty="0">
                <a:ea typeface="Arial" panose="020B0604020202020204" pitchFamily="34" charset="0"/>
              </a:rPr>
              <a:t> sent to fight British in American War of Independence</a:t>
            </a:r>
          </a:p>
          <a:p>
            <a:r>
              <a:rPr lang="en-US" altLang="en-US" dirty="0"/>
              <a:t>1789: white settlers demanded self-rule, but with no equality for </a:t>
            </a:r>
            <a:r>
              <a:rPr lang="en-US" altLang="en-US" i="1" dirty="0"/>
              <a:t>gens de couleur</a:t>
            </a:r>
          </a:p>
          <a:p>
            <a:r>
              <a:rPr lang="en-US" altLang="en-US" dirty="0"/>
              <a:t>1791: civil war broke out</a:t>
            </a:r>
          </a:p>
          <a:p>
            <a:r>
              <a:rPr lang="en-US" altLang="en-US" dirty="0"/>
              <a:t>Slaves revolted </a:t>
            </a:r>
          </a:p>
          <a:p>
            <a:r>
              <a:rPr lang="en-US" altLang="en-US" dirty="0"/>
              <a:t>French, British, Spanish forces attempted to intervene and suppress Haitian uprising</a:t>
            </a:r>
          </a:p>
          <a:p>
            <a:pPr marL="0" indent="0">
              <a:buNone/>
            </a:pPr>
            <a:r>
              <a:rPr lang="en-US" altLang="en-US" dirty="0"/>
              <a:t>Upon assuming power, Napoleon tried to reassert French control and enslaved status for Haitians.</a:t>
            </a:r>
          </a:p>
          <a:p>
            <a:endParaRPr lang="en-US" altLang="en-US" dirty="0"/>
          </a:p>
          <a:p>
            <a:endParaRPr lang="en-US" altLang="en-US" dirty="0"/>
          </a:p>
        </p:txBody>
      </p:sp>
      <p:sp>
        <p:nvSpPr>
          <p:cNvPr id="30724" name="Slide Number Placeholder 5">
            <a:extLst>
              <a:ext uri="{FF2B5EF4-FFF2-40B4-BE49-F238E27FC236}">
                <a16:creationId xmlns:a16="http://schemas.microsoft.com/office/drawing/2014/main" id="{C31A6AB3-9624-4520-B43E-FD49A7C874F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5E9042BE-AE65-4476-87AB-3211186D4CF1}" type="slidenum">
              <a:rPr lang="en-US" altLang="en-US">
                <a:latin typeface="Times New Roman" panose="02020603050405020304" pitchFamily="18" charset="0"/>
              </a:rPr>
              <a:pPr eaLnBrk="1" hangingPunct="1"/>
              <a:t>29</a:t>
            </a:fld>
            <a:endParaRPr lang="en-US" altLang="en-US">
              <a:latin typeface="Times New Roman" panose="02020603050405020304" pitchFamily="18"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88E273C-D232-4375-A6F6-38ED997857A4}"/>
              </a:ext>
            </a:extLst>
          </p:cNvPr>
          <p:cNvSpPr>
            <a:spLocks noGrp="1" noChangeArrowheads="1"/>
          </p:cNvSpPr>
          <p:nvPr>
            <p:ph type="title"/>
          </p:nvPr>
        </p:nvSpPr>
        <p:spPr/>
        <p:txBody>
          <a:bodyPr/>
          <a:lstStyle/>
          <a:p>
            <a:r>
              <a:rPr lang="en-US" altLang="en-US"/>
              <a:t>The Enlightenment</a:t>
            </a:r>
          </a:p>
        </p:txBody>
      </p:sp>
      <p:sp>
        <p:nvSpPr>
          <p:cNvPr id="5123" name="Rectangle 3">
            <a:extLst>
              <a:ext uri="{FF2B5EF4-FFF2-40B4-BE49-F238E27FC236}">
                <a16:creationId xmlns:a16="http://schemas.microsoft.com/office/drawing/2014/main" id="{DDF39FA9-4AE2-4A91-991D-41BD92E54689}"/>
              </a:ext>
            </a:extLst>
          </p:cNvPr>
          <p:cNvSpPr>
            <a:spLocks noGrp="1" noChangeArrowheads="1"/>
          </p:cNvSpPr>
          <p:nvPr>
            <p:ph idx="1"/>
          </p:nvPr>
        </p:nvSpPr>
        <p:spPr>
          <a:xfrm>
            <a:off x="3869268" y="1235710"/>
            <a:ext cx="7315200" cy="5120640"/>
          </a:xfrm>
        </p:spPr>
        <p:txBody>
          <a:bodyPr/>
          <a:lstStyle/>
          <a:p>
            <a:pPr marL="0" indent="0">
              <a:buNone/>
            </a:pPr>
            <a:r>
              <a:rPr lang="en-US" altLang="en-US" dirty="0"/>
              <a:t>An outcome of the Scientific Revolution:</a:t>
            </a:r>
          </a:p>
          <a:p>
            <a:pPr lvl="1"/>
            <a:r>
              <a:rPr lang="en-US" altLang="en-US" dirty="0"/>
              <a:t>Sought to apply the scientific method and rational inquiry to improve human life and society</a:t>
            </a:r>
          </a:p>
          <a:p>
            <a:pPr marL="0" indent="0">
              <a:buNone/>
            </a:pPr>
            <a:endParaRPr lang="en-US" altLang="en-US" dirty="0"/>
          </a:p>
          <a:p>
            <a:pPr marL="0" indent="0">
              <a:buNone/>
            </a:pPr>
            <a:r>
              <a:rPr lang="en-US" altLang="en-US" dirty="0"/>
              <a:t>Europe was the center of the Enlightenment, with France the epicenter</a:t>
            </a:r>
          </a:p>
          <a:p>
            <a:pPr marL="0" indent="0">
              <a:buNone/>
            </a:pPr>
            <a:r>
              <a:rPr lang="en-US" altLang="en-US" dirty="0"/>
              <a:t>          </a:t>
            </a:r>
          </a:p>
          <a:p>
            <a:pPr marL="0" indent="0">
              <a:buNone/>
            </a:pPr>
            <a:r>
              <a:rPr lang="en-US" altLang="en-US" dirty="0"/>
              <a:t>Marked a trend away from church doctrine:</a:t>
            </a:r>
            <a:endParaRPr lang="en-US" altLang="en-US" dirty="0">
              <a:ea typeface="Arial" panose="020B0604020202020204" pitchFamily="34" charset="0"/>
            </a:endParaRPr>
          </a:p>
          <a:p>
            <a:pPr lvl="1"/>
            <a:r>
              <a:rPr lang="en-US" altLang="en-US" dirty="0"/>
              <a:t>Most </a:t>
            </a:r>
            <a:r>
              <a:rPr lang="en-US" altLang="en-US" i="1" dirty="0"/>
              <a:t>philosophes </a:t>
            </a:r>
            <a:r>
              <a:rPr lang="en-US" altLang="en-US" dirty="0"/>
              <a:t>(French for philosopher) were deists</a:t>
            </a:r>
            <a:endParaRPr lang="en-US" altLang="en-US" dirty="0">
              <a:ea typeface="Arial" panose="020B0604020202020204" pitchFamily="34" charset="0"/>
            </a:endParaRPr>
          </a:p>
          <a:p>
            <a:pPr lvl="1"/>
            <a:r>
              <a:rPr lang="en-US" altLang="en-US" dirty="0">
                <a:ea typeface="Arial" panose="020B0604020202020204" pitchFamily="34" charset="0"/>
              </a:rPr>
              <a:t>Believed in existence of a god; denied supernatural teachings of Christianity</a:t>
            </a:r>
          </a:p>
          <a:p>
            <a:pPr lvl="1"/>
            <a:r>
              <a:rPr lang="en-US" altLang="en-US" dirty="0">
                <a:ea typeface="Arial" panose="020B0604020202020204" pitchFamily="34" charset="0"/>
              </a:rPr>
              <a:t>Opposed the Church for privileged position of clergy and accumulation of wealth</a:t>
            </a:r>
          </a:p>
          <a:p>
            <a:pPr lvl="1"/>
            <a:endParaRPr lang="en-US" altLang="en-US" i="1" dirty="0"/>
          </a:p>
        </p:txBody>
      </p:sp>
      <p:sp>
        <p:nvSpPr>
          <p:cNvPr id="5124" name="Slide Number Placeholder 5">
            <a:extLst>
              <a:ext uri="{FF2B5EF4-FFF2-40B4-BE49-F238E27FC236}">
                <a16:creationId xmlns:a16="http://schemas.microsoft.com/office/drawing/2014/main" id="{5293F564-AB57-4D43-A5A7-68762B65148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57F53ABB-ACB9-436A-A925-50E2BDD4E93E}" type="slidenum">
              <a:rPr lang="en-US" altLang="en-US">
                <a:latin typeface="Times New Roman" panose="02020603050405020304" pitchFamily="18" charset="0"/>
              </a:rPr>
              <a:pPr eaLnBrk="1" hangingPunct="1"/>
              <a:t>3</a:t>
            </a:fld>
            <a:endParaRPr lang="en-US" altLang="en-US">
              <a:latin typeface="Times New Roman" panose="02020603050405020304" pitchFamily="18"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1" name="Rectangle 200">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514"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746" name="Rectangle 2">
            <a:extLst>
              <a:ext uri="{FF2B5EF4-FFF2-40B4-BE49-F238E27FC236}">
                <a16:creationId xmlns:a16="http://schemas.microsoft.com/office/drawing/2014/main" id="{DD74774C-F678-4008-8DBA-2E5E667C063E}"/>
              </a:ext>
            </a:extLst>
          </p:cNvPr>
          <p:cNvSpPr>
            <a:spLocks noGrp="1" noChangeArrowheads="1"/>
          </p:cNvSpPr>
          <p:nvPr>
            <p:ph type="title"/>
          </p:nvPr>
        </p:nvSpPr>
        <p:spPr>
          <a:xfrm>
            <a:off x="5451642" y="1123837"/>
            <a:ext cx="6451110" cy="1255469"/>
          </a:xfrm>
        </p:spPr>
        <p:txBody>
          <a:bodyPr>
            <a:normAutofit/>
          </a:bodyPr>
          <a:lstStyle/>
          <a:p>
            <a:r>
              <a:rPr lang="en-US" altLang="en-US" dirty="0"/>
              <a:t>Toussaint </a:t>
            </a:r>
            <a:r>
              <a:rPr lang="en-US" altLang="en-US" dirty="0" err="1"/>
              <a:t>L’ouverture</a:t>
            </a:r>
            <a:endParaRPr lang="en-US" altLang="en-US" dirty="0"/>
          </a:p>
        </p:txBody>
      </p:sp>
      <p:sp>
        <p:nvSpPr>
          <p:cNvPr id="205" name="Rectangle 204">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747" name="Rectangle 3">
            <a:extLst>
              <a:ext uri="{FF2B5EF4-FFF2-40B4-BE49-F238E27FC236}">
                <a16:creationId xmlns:a16="http://schemas.microsoft.com/office/drawing/2014/main" id="{FBE136B7-D930-4085-8ACD-4F07B832D9C5}"/>
              </a:ext>
            </a:extLst>
          </p:cNvPr>
          <p:cNvSpPr>
            <a:spLocks noGrp="1" noChangeArrowheads="1"/>
          </p:cNvSpPr>
          <p:nvPr>
            <p:ph idx="1"/>
          </p:nvPr>
        </p:nvSpPr>
        <p:spPr>
          <a:xfrm>
            <a:off x="5451644" y="2510395"/>
            <a:ext cx="6451109" cy="3274586"/>
          </a:xfrm>
        </p:spPr>
        <p:txBody>
          <a:bodyPr anchor="t">
            <a:normAutofit/>
          </a:bodyPr>
          <a:lstStyle/>
          <a:p>
            <a:r>
              <a:rPr lang="en-US" altLang="en-US" b="1" dirty="0">
                <a:solidFill>
                  <a:srgbClr val="FFFFFF"/>
                </a:solidFill>
              </a:rPr>
              <a:t>Toussaint </a:t>
            </a:r>
            <a:r>
              <a:rPr lang="en-US" altLang="en-US" b="1" dirty="0" err="1">
                <a:solidFill>
                  <a:srgbClr val="FFFFFF"/>
                </a:solidFill>
              </a:rPr>
              <a:t>L’ouverture</a:t>
            </a:r>
            <a:r>
              <a:rPr lang="en-US" altLang="en-US" b="1" dirty="0">
                <a:solidFill>
                  <a:srgbClr val="FFFFFF"/>
                </a:solidFill>
              </a:rPr>
              <a:t> (1744–1803)</a:t>
            </a:r>
          </a:p>
          <a:p>
            <a:r>
              <a:rPr lang="en-US" altLang="en-US" dirty="0">
                <a:solidFill>
                  <a:srgbClr val="FFFFFF"/>
                </a:solidFill>
              </a:rPr>
              <a:t>Military leader of the Haitian Revolution that orchestrated opposition to the French and Spanish</a:t>
            </a:r>
          </a:p>
          <a:p>
            <a:endParaRPr lang="en-US" altLang="en-US" b="1" dirty="0">
              <a:solidFill>
                <a:srgbClr val="FFFFFF"/>
              </a:solidFill>
            </a:endParaRPr>
          </a:p>
          <a:p>
            <a:pPr lvl="1"/>
            <a:r>
              <a:rPr lang="en-US" altLang="en-US" dirty="0">
                <a:solidFill>
                  <a:srgbClr val="FFFFFF"/>
                </a:solidFill>
                <a:ea typeface="Arial" panose="020B0604020202020204" pitchFamily="34" charset="0"/>
              </a:rPr>
              <a:t>Born a slave, freed in 1776</a:t>
            </a:r>
          </a:p>
          <a:p>
            <a:pPr lvl="1"/>
            <a:r>
              <a:rPr lang="en-US" altLang="en-US" dirty="0">
                <a:solidFill>
                  <a:srgbClr val="FFFFFF"/>
                </a:solidFill>
                <a:ea typeface="Arial" panose="020B0604020202020204" pitchFamily="34" charset="0"/>
              </a:rPr>
              <a:t>1801: promulgated constitution of equality</a:t>
            </a:r>
          </a:p>
          <a:p>
            <a:pPr lvl="1"/>
            <a:r>
              <a:rPr lang="en-US" altLang="en-US" dirty="0">
                <a:solidFill>
                  <a:srgbClr val="FFFFFF"/>
                </a:solidFill>
                <a:ea typeface="Arial" panose="020B0604020202020204" pitchFamily="34" charset="0"/>
              </a:rPr>
              <a:t>1802: arrested by Napoleon</a:t>
            </a:r>
            <a:r>
              <a:rPr lang="en-US" altLang="en-US" dirty="0">
                <a:solidFill>
                  <a:srgbClr val="FFFFFF"/>
                </a:solidFill>
                <a:ea typeface="MS PGothic" panose="020B0600070205080204" pitchFamily="34" charset="-128"/>
              </a:rPr>
              <a:t>’</a:t>
            </a:r>
            <a:r>
              <a:rPr lang="en-US" altLang="ja-JP" dirty="0">
                <a:solidFill>
                  <a:srgbClr val="FFFFFF"/>
                </a:solidFill>
                <a:ea typeface="MS PGothic" panose="020B0600070205080204" pitchFamily="34" charset="-128"/>
              </a:rPr>
              <a:t>s forces, died in jail</a:t>
            </a:r>
          </a:p>
          <a:p>
            <a:endParaRPr lang="en-US" altLang="en-US" dirty="0">
              <a:solidFill>
                <a:srgbClr val="FFFFFF"/>
              </a:solidFill>
            </a:endParaRPr>
          </a:p>
        </p:txBody>
      </p:sp>
      <p:sp>
        <p:nvSpPr>
          <p:cNvPr id="31748" name="Slide Number Placeholder 5">
            <a:extLst>
              <a:ext uri="{FF2B5EF4-FFF2-40B4-BE49-F238E27FC236}">
                <a16:creationId xmlns:a16="http://schemas.microsoft.com/office/drawing/2014/main" id="{69F3631D-2EA7-44EF-AB3D-972A2FBD6689}"/>
              </a:ext>
            </a:extLst>
          </p:cNvPr>
          <p:cNvSpPr>
            <a:spLocks noGrp="1"/>
          </p:cNvSpPr>
          <p:nvPr>
            <p:ph type="sldNum" sz="quarter" idx="11"/>
          </p:nvPr>
        </p:nvSpPr>
        <p:spPr>
          <a:xfrm>
            <a:off x="10634135" y="6356350"/>
            <a:ext cx="1530927"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Aft>
                <a:spcPts val="600"/>
              </a:spcAft>
            </a:pPr>
            <a:fld id="{CF1F5C00-9504-4FCC-BC13-B824E874803C}" type="slidenum">
              <a:rPr lang="en-US" altLang="en-US">
                <a:latin typeface="Times New Roman" panose="02020603050405020304" pitchFamily="18" charset="0"/>
              </a:rPr>
              <a:pPr eaLnBrk="1" hangingPunct="1">
                <a:spcAft>
                  <a:spcPts val="600"/>
                </a:spcAft>
              </a:pPr>
              <a:t>30</a:t>
            </a:fld>
            <a:endParaRPr lang="en-US" altLang="en-US">
              <a:latin typeface="Times New Roman" panose="02020603050405020304" pitchFamily="18" charset="0"/>
            </a:endParaRPr>
          </a:p>
        </p:txBody>
      </p:sp>
      <p:pic>
        <p:nvPicPr>
          <p:cNvPr id="2052" name="Picture 4">
            <a:extLst>
              <a:ext uri="{FF2B5EF4-FFF2-40B4-BE49-F238E27FC236}">
                <a16:creationId xmlns:a16="http://schemas.microsoft.com/office/drawing/2014/main" id="{0294F4C8-F84C-41B5-8BEE-800BB3FBE0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264" y="571690"/>
            <a:ext cx="4124325" cy="5705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5DC95B7-2A72-483B-BA19-2BE7512055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1C822AFE-7E96-4A51-9E55-FCAEACD21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0120" y="757325"/>
            <a:ext cx="4341880"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C97803-5634-4537-8A9C-EF10D9BAE554}"/>
              </a:ext>
            </a:extLst>
          </p:cNvPr>
          <p:cNvSpPr>
            <a:spLocks noGrp="1"/>
          </p:cNvSpPr>
          <p:nvPr>
            <p:ph type="title"/>
          </p:nvPr>
        </p:nvSpPr>
        <p:spPr>
          <a:xfrm>
            <a:off x="8161390" y="1079770"/>
            <a:ext cx="3654857" cy="1527244"/>
          </a:xfrm>
        </p:spPr>
        <p:txBody>
          <a:bodyPr>
            <a:normAutofit/>
          </a:bodyPr>
          <a:lstStyle/>
          <a:p>
            <a:r>
              <a:rPr lang="en-US" sz="3200" dirty="0"/>
              <a:t>The Haitian Revolution succeeds</a:t>
            </a:r>
          </a:p>
        </p:txBody>
      </p:sp>
      <p:sp>
        <p:nvSpPr>
          <p:cNvPr id="75" name="Rectangle 74">
            <a:extLst>
              <a:ext uri="{FF2B5EF4-FFF2-40B4-BE49-F238E27FC236}">
                <a16:creationId xmlns:a16="http://schemas.microsoft.com/office/drawing/2014/main" id="{9169EA61-C175-4B7E-807B-58199DEA7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5D7D9DE6-64D5-4B5E-A7AE-6E9D81ECCE7E}"/>
              </a:ext>
            </a:extLst>
          </p:cNvPr>
          <p:cNvSpPr>
            <a:spLocks noGrp="1"/>
          </p:cNvSpPr>
          <p:nvPr>
            <p:ph idx="1"/>
          </p:nvPr>
        </p:nvSpPr>
        <p:spPr>
          <a:xfrm>
            <a:off x="8161390" y="2607014"/>
            <a:ext cx="3654857" cy="3157903"/>
          </a:xfrm>
        </p:spPr>
        <p:txBody>
          <a:bodyPr anchor="t">
            <a:normAutofit lnSpcReduction="10000"/>
          </a:bodyPr>
          <a:lstStyle/>
          <a:p>
            <a:r>
              <a:rPr lang="en-US" altLang="en-US" dirty="0">
                <a:solidFill>
                  <a:srgbClr val="FFFFFF"/>
                </a:solidFill>
                <a:sym typeface="Wingdings" panose="05000000000000000000" pitchFamily="2" charset="2"/>
              </a:rPr>
              <a:t></a:t>
            </a:r>
            <a:r>
              <a:rPr lang="en-US" altLang="en-US" dirty="0">
                <a:solidFill>
                  <a:schemeClr val="bg1"/>
                </a:solidFill>
              </a:rPr>
              <a:t>French troops were driven out and Haitian independence declared, 1804. </a:t>
            </a:r>
          </a:p>
          <a:p>
            <a:r>
              <a:rPr lang="en-US" dirty="0">
                <a:solidFill>
                  <a:srgbClr val="FFFFFF"/>
                </a:solidFill>
              </a:rPr>
              <a:t> </a:t>
            </a:r>
          </a:p>
          <a:p>
            <a:r>
              <a:rPr lang="en-US" dirty="0">
                <a:solidFill>
                  <a:srgbClr val="FFFFFF"/>
                </a:solidFill>
              </a:rPr>
              <a:t>Haitian Constitution put an end to its slavery-based economic and social systems. </a:t>
            </a:r>
          </a:p>
          <a:p>
            <a:r>
              <a:rPr lang="en-US" dirty="0">
                <a:solidFill>
                  <a:srgbClr val="FFFFFF"/>
                </a:solidFill>
                <a:sym typeface="Wingdings" panose="05000000000000000000" pitchFamily="2" charset="2"/>
              </a:rPr>
              <a:t></a:t>
            </a:r>
            <a:r>
              <a:rPr lang="en-US" dirty="0">
                <a:solidFill>
                  <a:srgbClr val="FFFFFF"/>
                </a:solidFill>
              </a:rPr>
              <a:t>Established equality regardless of race. </a:t>
            </a:r>
          </a:p>
          <a:p>
            <a:r>
              <a:rPr lang="en-US" altLang="en-US" dirty="0">
                <a:solidFill>
                  <a:srgbClr val="FFFFFF"/>
                </a:solidFill>
                <a:sym typeface="Wingdings" panose="05000000000000000000" pitchFamily="2" charset="2"/>
              </a:rPr>
              <a:t> Outlawed slavery. </a:t>
            </a:r>
            <a:endParaRPr lang="en-US" altLang="en-US" dirty="0">
              <a:solidFill>
                <a:srgbClr val="FFFFFF"/>
              </a:solidFill>
            </a:endParaRPr>
          </a:p>
          <a:p>
            <a:endParaRPr lang="en-US" sz="1600" dirty="0">
              <a:solidFill>
                <a:srgbClr val="FFFFFF"/>
              </a:solidFill>
            </a:endParaRPr>
          </a:p>
        </p:txBody>
      </p:sp>
      <p:pic>
        <p:nvPicPr>
          <p:cNvPr id="3074" name="Picture 2">
            <a:extLst>
              <a:ext uri="{FF2B5EF4-FFF2-40B4-BE49-F238E27FC236}">
                <a16:creationId xmlns:a16="http://schemas.microsoft.com/office/drawing/2014/main" id="{EC8EE731-96D2-46FA-9740-45EDE96C2B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941" y="1645574"/>
            <a:ext cx="7105650" cy="35528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6BAABCE-4D88-44E2-BF6C-EBE51D28795A}"/>
              </a:ext>
            </a:extLst>
          </p:cNvPr>
          <p:cNvSpPr txBox="1"/>
          <p:nvPr/>
        </p:nvSpPr>
        <p:spPr>
          <a:xfrm>
            <a:off x="532941" y="5286375"/>
            <a:ext cx="7105650" cy="369332"/>
          </a:xfrm>
          <a:prstGeom prst="rect">
            <a:avLst/>
          </a:prstGeom>
          <a:noFill/>
        </p:spPr>
        <p:txBody>
          <a:bodyPr wrap="square" rtlCol="0">
            <a:spAutoFit/>
          </a:bodyPr>
          <a:lstStyle/>
          <a:p>
            <a:pPr algn="ctr"/>
            <a:r>
              <a:rPr lang="en-US" dirty="0"/>
              <a:t>Haitian flag from 1803-1804 “Liberty or Death”</a:t>
            </a:r>
          </a:p>
        </p:txBody>
      </p:sp>
    </p:spTree>
    <p:extLst>
      <p:ext uri="{BB962C8B-B14F-4D97-AF65-F5344CB8AC3E}">
        <p14:creationId xmlns:p14="http://schemas.microsoft.com/office/powerpoint/2010/main" val="1068829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CCB7C-F929-4CC3-AC5E-B33E25D0EFB4}"/>
              </a:ext>
            </a:extLst>
          </p:cNvPr>
          <p:cNvSpPr>
            <a:spLocks noGrp="1"/>
          </p:cNvSpPr>
          <p:nvPr>
            <p:ph type="title"/>
          </p:nvPr>
        </p:nvSpPr>
        <p:spPr/>
        <p:txBody>
          <a:bodyPr/>
          <a:lstStyle/>
          <a:p>
            <a:r>
              <a:rPr lang="en-US" dirty="0"/>
              <a:t>Continued change</a:t>
            </a:r>
          </a:p>
        </p:txBody>
      </p:sp>
      <p:sp>
        <p:nvSpPr>
          <p:cNvPr id="3" name="Content Placeholder 2">
            <a:extLst>
              <a:ext uri="{FF2B5EF4-FFF2-40B4-BE49-F238E27FC236}">
                <a16:creationId xmlns:a16="http://schemas.microsoft.com/office/drawing/2014/main" id="{F7401CD2-5A3F-4995-B723-4433ED55FBCF}"/>
              </a:ext>
            </a:extLst>
          </p:cNvPr>
          <p:cNvSpPr>
            <a:spLocks noGrp="1"/>
          </p:cNvSpPr>
          <p:nvPr>
            <p:ph idx="1"/>
          </p:nvPr>
        </p:nvSpPr>
        <p:spPr/>
        <p:txBody>
          <a:bodyPr/>
          <a:lstStyle/>
          <a:p>
            <a:pPr marL="0" indent="0">
              <a:buNone/>
            </a:pPr>
            <a:r>
              <a:rPr lang="en-US" dirty="0"/>
              <a:t>The Atlantic Revolutions inspired a series of independence movements throughout Latin America and a transformation of government policies around the globe. </a:t>
            </a:r>
          </a:p>
        </p:txBody>
      </p:sp>
    </p:spTree>
    <p:extLst>
      <p:ext uri="{BB962C8B-B14F-4D97-AF65-F5344CB8AC3E}">
        <p14:creationId xmlns:p14="http://schemas.microsoft.com/office/powerpoint/2010/main" val="32747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13577A01-3DD8-4E33-BEE1-3065F7E6F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6" name="Rectangle 2">
            <a:extLst>
              <a:ext uri="{FF2B5EF4-FFF2-40B4-BE49-F238E27FC236}">
                <a16:creationId xmlns:a16="http://schemas.microsoft.com/office/drawing/2014/main" id="{517B3212-D18A-4FBD-A4EA-9851AF61E315}"/>
              </a:ext>
            </a:extLst>
          </p:cNvPr>
          <p:cNvSpPr>
            <a:spLocks noGrp="1" noChangeArrowheads="1"/>
          </p:cNvSpPr>
          <p:nvPr>
            <p:ph type="title"/>
          </p:nvPr>
        </p:nvSpPr>
        <p:spPr>
          <a:xfrm>
            <a:off x="289248" y="1123837"/>
            <a:ext cx="6451110" cy="1255469"/>
          </a:xfrm>
        </p:spPr>
        <p:txBody>
          <a:bodyPr>
            <a:normAutofit/>
          </a:bodyPr>
          <a:lstStyle/>
          <a:p>
            <a:r>
              <a:rPr lang="en-US" altLang="en-US"/>
              <a:t>Voltaire (1694–1778)</a:t>
            </a:r>
          </a:p>
        </p:txBody>
      </p:sp>
      <p:sp>
        <p:nvSpPr>
          <p:cNvPr id="6147" name="Rectangle 3">
            <a:extLst>
              <a:ext uri="{FF2B5EF4-FFF2-40B4-BE49-F238E27FC236}">
                <a16:creationId xmlns:a16="http://schemas.microsoft.com/office/drawing/2014/main" id="{4C212011-5187-47E7-AE28-A43F7F552135}"/>
              </a:ext>
            </a:extLst>
          </p:cNvPr>
          <p:cNvSpPr>
            <a:spLocks noGrp="1" noChangeArrowheads="1"/>
          </p:cNvSpPr>
          <p:nvPr>
            <p:ph idx="1"/>
          </p:nvPr>
        </p:nvSpPr>
        <p:spPr>
          <a:xfrm>
            <a:off x="289248" y="2510395"/>
            <a:ext cx="6451109" cy="3274586"/>
          </a:xfrm>
        </p:spPr>
        <p:txBody>
          <a:bodyPr anchor="t">
            <a:normAutofit/>
          </a:bodyPr>
          <a:lstStyle/>
          <a:p>
            <a:r>
              <a:rPr lang="en-US" altLang="en-US" dirty="0">
                <a:solidFill>
                  <a:srgbClr val="FFFFFF"/>
                </a:solidFill>
              </a:rPr>
              <a:t>Attacked French monarchy and Roman Catholic church</a:t>
            </a:r>
          </a:p>
          <a:p>
            <a:pPr lvl="1"/>
            <a:r>
              <a:rPr lang="en-US" altLang="en-US" dirty="0">
                <a:solidFill>
                  <a:schemeClr val="bg1"/>
                </a:solidFill>
                <a:ea typeface="Arial" panose="020B0604020202020204" pitchFamily="34" charset="0"/>
              </a:rPr>
              <a:t>Called for religious toleration and freedom</a:t>
            </a:r>
          </a:p>
          <a:p>
            <a:pPr lvl="1"/>
            <a:endParaRPr lang="en-US" altLang="en-US" dirty="0">
              <a:solidFill>
                <a:srgbClr val="FFFFFF"/>
              </a:solidFill>
            </a:endParaRPr>
          </a:p>
          <a:p>
            <a:r>
              <a:rPr lang="en-US" altLang="en-US" dirty="0">
                <a:solidFill>
                  <a:srgbClr val="FFFFFF"/>
                </a:solidFill>
              </a:rPr>
              <a:t>Held church responsible for fanaticism, intolerance, human suffering</a:t>
            </a:r>
          </a:p>
          <a:p>
            <a:pPr lvl="1"/>
            <a:r>
              <a:rPr lang="en-US" altLang="en-US" i="1" dirty="0" err="1">
                <a:solidFill>
                  <a:srgbClr val="FFFFFF"/>
                </a:solidFill>
                <a:ea typeface="Arial" panose="020B0604020202020204" pitchFamily="34" charset="0"/>
              </a:rPr>
              <a:t>Écrasez</a:t>
            </a:r>
            <a:r>
              <a:rPr lang="en-US" altLang="en-US" i="1" dirty="0">
                <a:solidFill>
                  <a:srgbClr val="FFFFFF"/>
                </a:solidFill>
                <a:ea typeface="Arial" panose="020B0604020202020204" pitchFamily="34" charset="0"/>
              </a:rPr>
              <a:t> l</a:t>
            </a:r>
            <a:r>
              <a:rPr lang="ja-JP" altLang="en-US" i="1" dirty="0">
                <a:solidFill>
                  <a:srgbClr val="FFFFFF"/>
                </a:solidFill>
                <a:ea typeface="MS PGothic" panose="020B0600070205080204" pitchFamily="34" charset="-128"/>
              </a:rPr>
              <a:t>’</a:t>
            </a:r>
            <a:r>
              <a:rPr lang="en-US" altLang="ja-JP" i="1" dirty="0">
                <a:solidFill>
                  <a:srgbClr val="FFFFFF"/>
                </a:solidFill>
                <a:ea typeface="MS PGothic" panose="020B0600070205080204" pitchFamily="34" charset="-128"/>
              </a:rPr>
              <a:t>infame</a:t>
            </a:r>
            <a:r>
              <a:rPr lang="en-US" altLang="ja-JP" dirty="0">
                <a:solidFill>
                  <a:srgbClr val="FFFFFF"/>
                </a:solidFill>
                <a:ea typeface="MS PGothic" panose="020B0600070205080204" pitchFamily="34" charset="-128"/>
              </a:rPr>
              <a:t>, </a:t>
            </a:r>
            <a:r>
              <a:rPr lang="ja-JP" altLang="en-US" dirty="0">
                <a:solidFill>
                  <a:srgbClr val="FFFFFF"/>
                </a:solidFill>
                <a:ea typeface="MS PGothic" panose="020B0600070205080204" pitchFamily="34" charset="-128"/>
              </a:rPr>
              <a:t>“</a:t>
            </a:r>
            <a:r>
              <a:rPr lang="en-US" altLang="ja-JP" dirty="0">
                <a:solidFill>
                  <a:srgbClr val="FFFFFF"/>
                </a:solidFill>
                <a:ea typeface="MS PGothic" panose="020B0600070205080204" pitchFamily="34" charset="-128"/>
              </a:rPr>
              <a:t>crush the damned thing</a:t>
            </a:r>
            <a:r>
              <a:rPr lang="ja-JP" altLang="en-US" dirty="0">
                <a:solidFill>
                  <a:srgbClr val="FFFFFF"/>
                </a:solidFill>
                <a:ea typeface="MS PGothic" panose="020B0600070205080204" pitchFamily="34" charset="-128"/>
              </a:rPr>
              <a:t>”</a:t>
            </a:r>
            <a:endParaRPr lang="en-US" altLang="ja-JP" dirty="0">
              <a:solidFill>
                <a:srgbClr val="FFFFFF"/>
              </a:solidFill>
              <a:ea typeface="MS PGothic" panose="020B0600070205080204" pitchFamily="34" charset="-128"/>
            </a:endParaRPr>
          </a:p>
        </p:txBody>
      </p:sp>
      <p:pic>
        <p:nvPicPr>
          <p:cNvPr id="93186" name="Picture 2" descr="Image result for voltaire">
            <a:extLst>
              <a:ext uri="{FF2B5EF4-FFF2-40B4-BE49-F238E27FC236}">
                <a16:creationId xmlns:a16="http://schemas.microsoft.com/office/drawing/2014/main" id="{B00117A4-3016-4501-88C7-85C7332AAB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635" r="1090"/>
          <a:stretch/>
        </p:blipFill>
        <p:spPr bwMode="auto">
          <a:xfrm>
            <a:off x="7545032" y="759599"/>
            <a:ext cx="3778286" cy="5330650"/>
          </a:xfrm>
          <a:prstGeom prst="rect">
            <a:avLst/>
          </a:prstGeom>
          <a:noFill/>
          <a:extLst>
            <a:ext uri="{909E8E84-426E-40DD-AFC4-6F175D3DCCD1}">
              <a14:hiddenFill xmlns:a14="http://schemas.microsoft.com/office/drawing/2010/main">
                <a:solidFill>
                  <a:srgbClr val="FFFFFF"/>
                </a:solidFill>
              </a14:hiddenFill>
            </a:ext>
          </a:extLst>
        </p:spPr>
      </p:pic>
      <p:sp>
        <p:nvSpPr>
          <p:cNvPr id="6148" name="Slide Number Placeholder 5">
            <a:extLst>
              <a:ext uri="{FF2B5EF4-FFF2-40B4-BE49-F238E27FC236}">
                <a16:creationId xmlns:a16="http://schemas.microsoft.com/office/drawing/2014/main" id="{BBB5F5C2-F512-4A32-BA73-AA8FF0EA7F35}"/>
              </a:ext>
            </a:extLst>
          </p:cNvPr>
          <p:cNvSpPr>
            <a:spLocks noGrp="1"/>
          </p:cNvSpPr>
          <p:nvPr>
            <p:ph type="sldNum" sz="quarter" idx="11"/>
          </p:nvPr>
        </p:nvSpPr>
        <p:spPr>
          <a:xfrm>
            <a:off x="10634135" y="6356350"/>
            <a:ext cx="1530927"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Aft>
                <a:spcPts val="600"/>
              </a:spcAft>
            </a:pPr>
            <a:fld id="{025C3DCA-8AA7-4FED-B930-901903CB9EDA}" type="slidenum">
              <a:rPr lang="en-US" altLang="en-US">
                <a:latin typeface="Times New Roman" panose="02020603050405020304" pitchFamily="18" charset="0"/>
              </a:rPr>
              <a:pPr eaLnBrk="1" hangingPunct="1">
                <a:spcAft>
                  <a:spcPts val="600"/>
                </a:spcAft>
              </a:pPr>
              <a:t>4</a:t>
            </a:fld>
            <a:endParaRPr lang="en-US" altLang="en-US">
              <a:latin typeface="Times New Roman" panose="02020603050405020304" pitchFamily="18"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768EA672-34F6-41E7-A7FC-DC9171D9A04C}"/>
              </a:ext>
            </a:extLst>
          </p:cNvPr>
          <p:cNvSpPr>
            <a:spLocks noGrp="1" noChangeArrowheads="1"/>
          </p:cNvSpPr>
          <p:nvPr>
            <p:ph type="title"/>
          </p:nvPr>
        </p:nvSpPr>
        <p:spPr/>
        <p:txBody>
          <a:bodyPr/>
          <a:lstStyle/>
          <a:p>
            <a:r>
              <a:rPr lang="en-US" altLang="en-US" dirty="0"/>
              <a:t>The rise of Popular Sovereignty</a:t>
            </a:r>
          </a:p>
        </p:txBody>
      </p:sp>
      <p:sp>
        <p:nvSpPr>
          <p:cNvPr id="2" name="Text Placeholder 1">
            <a:extLst>
              <a:ext uri="{FF2B5EF4-FFF2-40B4-BE49-F238E27FC236}">
                <a16:creationId xmlns:a16="http://schemas.microsoft.com/office/drawing/2014/main" id="{097692F5-A171-4D22-AC61-1116D3038279}"/>
              </a:ext>
            </a:extLst>
          </p:cNvPr>
          <p:cNvSpPr>
            <a:spLocks noGrp="1"/>
          </p:cNvSpPr>
          <p:nvPr>
            <p:ph type="body" idx="1"/>
          </p:nvPr>
        </p:nvSpPr>
        <p:spPr/>
        <p:txBody>
          <a:bodyPr/>
          <a:lstStyle/>
          <a:p>
            <a:r>
              <a:rPr lang="en-US" dirty="0"/>
              <a:t>Popular Sovereignty		</a:t>
            </a:r>
          </a:p>
        </p:txBody>
      </p:sp>
      <p:sp>
        <p:nvSpPr>
          <p:cNvPr id="8195" name="Rectangle 3">
            <a:extLst>
              <a:ext uri="{FF2B5EF4-FFF2-40B4-BE49-F238E27FC236}">
                <a16:creationId xmlns:a16="http://schemas.microsoft.com/office/drawing/2014/main" id="{638ACBB4-D08B-471C-B088-8500B5E4B2B0}"/>
              </a:ext>
            </a:extLst>
          </p:cNvPr>
          <p:cNvSpPr>
            <a:spLocks noGrp="1" noChangeArrowheads="1"/>
          </p:cNvSpPr>
          <p:nvPr>
            <p:ph sz="half" idx="2"/>
          </p:nvPr>
        </p:nvSpPr>
        <p:spPr/>
        <p:txBody>
          <a:bodyPr>
            <a:normAutofit/>
          </a:bodyPr>
          <a:lstStyle/>
          <a:p>
            <a:r>
              <a:rPr lang="en-US" altLang="en-US" dirty="0"/>
              <a:t>John Locke (1632–1704)</a:t>
            </a:r>
          </a:p>
          <a:p>
            <a:pPr lvl="1"/>
            <a:r>
              <a:rPr lang="en-US" altLang="en-US" i="1" dirty="0">
                <a:ea typeface="Arial" panose="020B0604020202020204" pitchFamily="34" charset="0"/>
              </a:rPr>
              <a:t>Second Treatise of Civil Government</a:t>
            </a:r>
            <a:r>
              <a:rPr lang="en-US" altLang="en-US" dirty="0">
                <a:ea typeface="Arial" panose="020B0604020202020204" pitchFamily="34" charset="0"/>
              </a:rPr>
              <a:t> (1690)</a:t>
            </a:r>
          </a:p>
          <a:p>
            <a:pPr lvl="1"/>
            <a:r>
              <a:rPr lang="en-US" altLang="en-US" dirty="0">
                <a:ea typeface="Arial" panose="020B0604020202020204" pitchFamily="34" charset="0"/>
              </a:rPr>
              <a:t>Argued that rulers derive power from consent of ruled</a:t>
            </a:r>
          </a:p>
          <a:p>
            <a:pPr lvl="1"/>
            <a:r>
              <a:rPr lang="en-US" altLang="en-US" dirty="0">
                <a:ea typeface="Arial" panose="020B0604020202020204" pitchFamily="34" charset="0"/>
              </a:rPr>
              <a:t>Individuals retain personal rights, give political rights to rulers</a:t>
            </a:r>
          </a:p>
        </p:txBody>
      </p:sp>
      <p:sp>
        <p:nvSpPr>
          <p:cNvPr id="3" name="Text Placeholder 2">
            <a:extLst>
              <a:ext uri="{FF2B5EF4-FFF2-40B4-BE49-F238E27FC236}">
                <a16:creationId xmlns:a16="http://schemas.microsoft.com/office/drawing/2014/main" id="{A22D8128-92C0-4623-991F-F6BE940E22D6}"/>
              </a:ext>
            </a:extLst>
          </p:cNvPr>
          <p:cNvSpPr>
            <a:spLocks noGrp="1"/>
          </p:cNvSpPr>
          <p:nvPr>
            <p:ph type="body" sz="quarter" idx="3"/>
          </p:nvPr>
        </p:nvSpPr>
        <p:spPr/>
        <p:txBody>
          <a:bodyPr/>
          <a:lstStyle/>
          <a:p>
            <a:r>
              <a:rPr lang="en-US" dirty="0"/>
              <a:t>Divine Right</a:t>
            </a:r>
          </a:p>
          <a:p>
            <a:endParaRPr lang="en-US" dirty="0"/>
          </a:p>
        </p:txBody>
      </p:sp>
      <p:sp>
        <p:nvSpPr>
          <p:cNvPr id="4" name="Content Placeholder 3">
            <a:extLst>
              <a:ext uri="{FF2B5EF4-FFF2-40B4-BE49-F238E27FC236}">
                <a16:creationId xmlns:a16="http://schemas.microsoft.com/office/drawing/2014/main" id="{53A190DB-4FB5-4EFE-A79C-F20D030B8155}"/>
              </a:ext>
            </a:extLst>
          </p:cNvPr>
          <p:cNvSpPr>
            <a:spLocks noGrp="1"/>
          </p:cNvSpPr>
          <p:nvPr>
            <p:ph sz="quarter" idx="4"/>
          </p:nvPr>
        </p:nvSpPr>
        <p:spPr/>
        <p:txBody>
          <a:bodyPr>
            <a:normAutofit/>
          </a:bodyPr>
          <a:lstStyle/>
          <a:p>
            <a:r>
              <a:rPr lang="en-US" altLang="en-US" dirty="0"/>
              <a:t>Ancient and medieval notions of kingship: </a:t>
            </a:r>
            <a:endParaRPr lang="en-US" altLang="ja-JP" dirty="0"/>
          </a:p>
          <a:p>
            <a:pPr lvl="1"/>
            <a:r>
              <a:rPr lang="en-US" altLang="ja-JP" dirty="0"/>
              <a:t>“mandate of heaven”</a:t>
            </a:r>
          </a:p>
          <a:p>
            <a:pPr lvl="1"/>
            <a:r>
              <a:rPr lang="en-US" altLang="ja-JP" dirty="0"/>
              <a:t>“divine right of kings”</a:t>
            </a:r>
          </a:p>
          <a:p>
            <a:pPr lvl="1"/>
            <a:endParaRPr lang="en-US" altLang="ja-JP" dirty="0"/>
          </a:p>
          <a:p>
            <a:pPr marL="502920" lvl="1" indent="0">
              <a:buNone/>
            </a:pPr>
            <a:r>
              <a:rPr lang="en-US" altLang="ja-JP" dirty="0"/>
              <a:t>Monarchs given power/authority to govern from God/heavens</a:t>
            </a:r>
          </a:p>
          <a:p>
            <a:endParaRPr lang="en-US" dirty="0"/>
          </a:p>
        </p:txBody>
      </p:sp>
      <p:sp>
        <p:nvSpPr>
          <p:cNvPr id="8196" name="Slide Number Placeholder 5">
            <a:extLst>
              <a:ext uri="{FF2B5EF4-FFF2-40B4-BE49-F238E27FC236}">
                <a16:creationId xmlns:a16="http://schemas.microsoft.com/office/drawing/2014/main" id="{62A1AB95-154D-4F1C-8DA7-3901CDDFBC5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5107B37E-653A-4C1A-A9FA-0263738F35C3}" type="slidenum">
              <a:rPr lang="en-US" altLang="en-US">
                <a:latin typeface="Times New Roman" panose="02020603050405020304" pitchFamily="18" charset="0"/>
              </a:rPr>
              <a:pPr eaLnBrk="1" hangingPunct="1"/>
              <a:t>5</a:t>
            </a:fld>
            <a:endParaRPr lang="en-US" altLang="en-US">
              <a:latin typeface="Times New Roman" panose="02020603050405020304" pitchFamily="18" charset="0"/>
            </a:endParaRPr>
          </a:p>
        </p:txBody>
      </p:sp>
      <p:sp>
        <p:nvSpPr>
          <p:cNvPr id="5" name="Rectangle 4">
            <a:extLst>
              <a:ext uri="{FF2B5EF4-FFF2-40B4-BE49-F238E27FC236}">
                <a16:creationId xmlns:a16="http://schemas.microsoft.com/office/drawing/2014/main" id="{2F31A63A-BFEC-4565-A9FF-85D9C39B5C75}"/>
              </a:ext>
            </a:extLst>
          </p:cNvPr>
          <p:cNvSpPr/>
          <p:nvPr/>
        </p:nvSpPr>
        <p:spPr>
          <a:xfrm>
            <a:off x="4610100" y="5892581"/>
            <a:ext cx="6096000" cy="646331"/>
          </a:xfrm>
          <a:prstGeom prst="rect">
            <a:avLst/>
          </a:prstGeom>
        </p:spPr>
        <p:txBody>
          <a:bodyPr>
            <a:spAutoFit/>
          </a:bodyPr>
          <a:lstStyle/>
          <a:p>
            <a:r>
              <a:rPr lang="en-US" altLang="en-US" dirty="0"/>
              <a:t>Impact of Enlightenment ideas </a:t>
            </a:r>
            <a:r>
              <a:rPr lang="en-US" altLang="en-US" dirty="0">
                <a:sym typeface="Wingdings" panose="05000000000000000000" pitchFamily="2" charset="2"/>
              </a:rPr>
              <a:t></a:t>
            </a:r>
            <a:endParaRPr lang="en-US" altLang="en-US" dirty="0"/>
          </a:p>
          <a:p>
            <a:pPr lvl="1"/>
            <a:r>
              <a:rPr lang="en-US" altLang="en-US" dirty="0">
                <a:ea typeface="Arial" panose="020B0604020202020204" pitchFamily="34" charset="0"/>
              </a:rPr>
              <a:t>Kings to be made subject to populations they governed</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13577A01-3DD8-4E33-BEE1-3065F7E6F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218" name="Rectangle 2">
            <a:extLst>
              <a:ext uri="{FF2B5EF4-FFF2-40B4-BE49-F238E27FC236}">
                <a16:creationId xmlns:a16="http://schemas.microsoft.com/office/drawing/2014/main" id="{3FE52679-E314-41ED-B2AD-45A5D7D22EDB}"/>
              </a:ext>
            </a:extLst>
          </p:cNvPr>
          <p:cNvSpPr>
            <a:spLocks noGrp="1" noChangeArrowheads="1"/>
          </p:cNvSpPr>
          <p:nvPr>
            <p:ph type="title"/>
          </p:nvPr>
        </p:nvSpPr>
        <p:spPr>
          <a:xfrm>
            <a:off x="289248" y="1123837"/>
            <a:ext cx="6451110" cy="1255469"/>
          </a:xfrm>
        </p:spPr>
        <p:txBody>
          <a:bodyPr>
            <a:normAutofit/>
          </a:bodyPr>
          <a:lstStyle/>
          <a:p>
            <a:pPr eaLnBrk="1" hangingPunct="1"/>
            <a:r>
              <a:rPr lang="en-US" altLang="en-US"/>
              <a:t>Freedom and </a:t>
            </a:r>
            <a:br>
              <a:rPr lang="en-US" altLang="en-US"/>
            </a:br>
            <a:r>
              <a:rPr lang="en-US" altLang="en-US"/>
              <a:t>Political and Legal Equality</a:t>
            </a:r>
          </a:p>
        </p:txBody>
      </p:sp>
      <p:sp>
        <p:nvSpPr>
          <p:cNvPr id="9219" name="Rectangle 3">
            <a:extLst>
              <a:ext uri="{FF2B5EF4-FFF2-40B4-BE49-F238E27FC236}">
                <a16:creationId xmlns:a16="http://schemas.microsoft.com/office/drawing/2014/main" id="{A2D9A44B-E9AA-4A4A-98F3-C5C012DBC003}"/>
              </a:ext>
            </a:extLst>
          </p:cNvPr>
          <p:cNvSpPr>
            <a:spLocks noGrp="1" noChangeArrowheads="1"/>
          </p:cNvSpPr>
          <p:nvPr>
            <p:ph idx="1"/>
          </p:nvPr>
        </p:nvSpPr>
        <p:spPr>
          <a:xfrm>
            <a:off x="289248" y="2510395"/>
            <a:ext cx="6451109" cy="3274586"/>
          </a:xfrm>
        </p:spPr>
        <p:txBody>
          <a:bodyPr anchor="t">
            <a:normAutofit/>
          </a:bodyPr>
          <a:lstStyle/>
          <a:p>
            <a:pPr eaLnBrk="1" hangingPunct="1"/>
            <a:r>
              <a:rPr lang="en-US" altLang="en-US" dirty="0">
                <a:solidFill>
                  <a:srgbClr val="FFFFFF"/>
                </a:solidFill>
              </a:rPr>
              <a:t>Jean-Jacques Rousseau (1712–1778)</a:t>
            </a:r>
          </a:p>
          <a:p>
            <a:pPr lvl="1" eaLnBrk="1" hangingPunct="1"/>
            <a:r>
              <a:rPr lang="en-US" altLang="en-US" dirty="0">
                <a:solidFill>
                  <a:srgbClr val="FFFFFF"/>
                </a:solidFill>
                <a:ea typeface="Arial" panose="020B0604020202020204" pitchFamily="34" charset="0"/>
              </a:rPr>
              <a:t>Argued for equality of all individuals, regardless of class, before the law</a:t>
            </a:r>
          </a:p>
          <a:p>
            <a:pPr lvl="1" eaLnBrk="1" hangingPunct="1"/>
            <a:r>
              <a:rPr lang="en-US" altLang="en-US" dirty="0">
                <a:solidFill>
                  <a:srgbClr val="FFFFFF"/>
                </a:solidFill>
                <a:ea typeface="Arial" panose="020B0604020202020204" pitchFamily="34" charset="0"/>
              </a:rPr>
              <a:t>In </a:t>
            </a:r>
            <a:r>
              <a:rPr lang="en-US" altLang="en-US" i="1" dirty="0">
                <a:solidFill>
                  <a:srgbClr val="FFFFFF"/>
                </a:solidFill>
                <a:ea typeface="Arial" panose="020B0604020202020204" pitchFamily="34" charset="0"/>
              </a:rPr>
              <a:t>The Social Contract</a:t>
            </a:r>
            <a:r>
              <a:rPr lang="en-US" altLang="en-US" dirty="0">
                <a:solidFill>
                  <a:srgbClr val="FFFFFF"/>
                </a:solidFill>
                <a:ea typeface="Arial" panose="020B0604020202020204" pitchFamily="34" charset="0"/>
              </a:rPr>
              <a:t> (1762), argued collectively society (the “governed”) was the sovereign (an important concept for John Locke as well).</a:t>
            </a:r>
            <a:endParaRPr lang="en-US" altLang="en-US" i="1" dirty="0">
              <a:solidFill>
                <a:srgbClr val="FFFFFF"/>
              </a:solidFill>
              <a:ea typeface="Arial" panose="020B0604020202020204" pitchFamily="34" charset="0"/>
            </a:endParaRPr>
          </a:p>
        </p:txBody>
      </p:sp>
      <p:pic>
        <p:nvPicPr>
          <p:cNvPr id="87042" name="Picture 2" descr="Image result for rousseau">
            <a:extLst>
              <a:ext uri="{FF2B5EF4-FFF2-40B4-BE49-F238E27FC236}">
                <a16:creationId xmlns:a16="http://schemas.microsoft.com/office/drawing/2014/main" id="{50A8F084-9B2D-468D-8C10-93D378FCB6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997" b="-1"/>
          <a:stretch/>
        </p:blipFill>
        <p:spPr bwMode="auto">
          <a:xfrm>
            <a:off x="7545032" y="759599"/>
            <a:ext cx="3778286" cy="5330650"/>
          </a:xfrm>
          <a:prstGeom prst="rect">
            <a:avLst/>
          </a:prstGeom>
          <a:noFill/>
          <a:extLst>
            <a:ext uri="{909E8E84-426E-40DD-AFC4-6F175D3DCCD1}">
              <a14:hiddenFill xmlns:a14="http://schemas.microsoft.com/office/drawing/2010/main">
                <a:solidFill>
                  <a:srgbClr val="FFFFFF"/>
                </a:solidFill>
              </a14:hiddenFill>
            </a:ext>
          </a:extLst>
        </p:spPr>
      </p:pic>
      <p:sp>
        <p:nvSpPr>
          <p:cNvPr id="9220" name="Slide Number Placeholder 5">
            <a:extLst>
              <a:ext uri="{FF2B5EF4-FFF2-40B4-BE49-F238E27FC236}">
                <a16:creationId xmlns:a16="http://schemas.microsoft.com/office/drawing/2014/main" id="{14D8A0CF-8C3D-4739-9CE5-D1135923B4C7}"/>
              </a:ext>
            </a:extLst>
          </p:cNvPr>
          <p:cNvSpPr>
            <a:spLocks noGrp="1"/>
          </p:cNvSpPr>
          <p:nvPr>
            <p:ph type="sldNum" sz="quarter" idx="11"/>
          </p:nvPr>
        </p:nvSpPr>
        <p:spPr>
          <a:xfrm>
            <a:off x="10634135" y="6356350"/>
            <a:ext cx="1530927"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Aft>
                <a:spcPts val="600"/>
              </a:spcAft>
            </a:pPr>
            <a:fld id="{B5C0B96F-478B-4279-A51C-0C7CC308BC54}" type="slidenum">
              <a:rPr lang="en-US" altLang="en-US">
                <a:latin typeface="Times New Roman" panose="02020603050405020304" pitchFamily="18" charset="0"/>
              </a:rPr>
              <a:pPr eaLnBrk="1" hangingPunct="1">
                <a:spcAft>
                  <a:spcPts val="600"/>
                </a:spcAft>
              </a:pPr>
              <a:t>6</a:t>
            </a:fld>
            <a:endParaRPr lang="en-US" altLang="en-US">
              <a:latin typeface="Times New Roman" panose="02020603050405020304" pitchFamily="18"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114F2544-B867-4C01-B222-F5B07A0F621E}"/>
              </a:ext>
            </a:extLst>
          </p:cNvPr>
          <p:cNvSpPr>
            <a:spLocks noGrp="1" noChangeArrowheads="1"/>
          </p:cNvSpPr>
          <p:nvPr>
            <p:ph type="title"/>
          </p:nvPr>
        </p:nvSpPr>
        <p:spPr/>
        <p:txBody>
          <a:bodyPr/>
          <a:lstStyle/>
          <a:p>
            <a:pPr eaLnBrk="1" hangingPunct="1"/>
            <a:r>
              <a:rPr lang="en-US" altLang="en-US"/>
              <a:t>Enlightenment Ideals and Women</a:t>
            </a:r>
          </a:p>
        </p:txBody>
      </p:sp>
      <p:sp>
        <p:nvSpPr>
          <p:cNvPr id="41987" name="Rectangle 3">
            <a:extLst>
              <a:ext uri="{FF2B5EF4-FFF2-40B4-BE49-F238E27FC236}">
                <a16:creationId xmlns:a16="http://schemas.microsoft.com/office/drawing/2014/main" id="{031FBDDC-8D7C-4139-806B-19DCED36A0AD}"/>
              </a:ext>
            </a:extLst>
          </p:cNvPr>
          <p:cNvSpPr>
            <a:spLocks noGrp="1" noChangeArrowheads="1"/>
          </p:cNvSpPr>
          <p:nvPr>
            <p:ph idx="1"/>
          </p:nvPr>
        </p:nvSpPr>
        <p:spPr/>
        <p:txBody>
          <a:bodyPr/>
          <a:lstStyle/>
          <a:p>
            <a:pPr marL="0" indent="0" eaLnBrk="1" hangingPunct="1">
              <a:buNone/>
            </a:pPr>
            <a:r>
              <a:rPr lang="en-US" altLang="en-US" dirty="0"/>
              <a:t>Women often ran </a:t>
            </a:r>
            <a:r>
              <a:rPr lang="en-US" altLang="en-US" i="1" dirty="0"/>
              <a:t>salons</a:t>
            </a:r>
            <a:r>
              <a:rPr lang="en-US" altLang="en-US" dirty="0"/>
              <a:t>, but many male Enlightenment thinkers remained conservative regarding women’</a:t>
            </a:r>
            <a:r>
              <a:rPr lang="en-US" altLang="ja-JP" dirty="0"/>
              <a:t>s rights.</a:t>
            </a:r>
          </a:p>
          <a:p>
            <a:pPr lvl="1" eaLnBrk="1" hangingPunct="1"/>
            <a:r>
              <a:rPr lang="en-US" altLang="en-US" dirty="0">
                <a:ea typeface="Arial" panose="020B0604020202020204" pitchFamily="34" charset="0"/>
              </a:rPr>
              <a:t>Rousseau argued women should receive education to prepare for lives as wives and mothers, not politically active citizens</a:t>
            </a:r>
          </a:p>
          <a:p>
            <a:pPr marL="0" indent="0" eaLnBrk="1" hangingPunct="1">
              <a:buNone/>
            </a:pPr>
            <a:r>
              <a:rPr lang="en-US" altLang="en-US" dirty="0"/>
              <a:t>Women </a:t>
            </a:r>
            <a:r>
              <a:rPr lang="en-US" altLang="en-US" i="1" dirty="0"/>
              <a:t>philosophes</a:t>
            </a:r>
          </a:p>
          <a:p>
            <a:pPr eaLnBrk="1" hangingPunct="1"/>
            <a:r>
              <a:rPr lang="en-US" altLang="en-US" dirty="0"/>
              <a:t>Mary Astell (England, 1666–1731) argued women essentially born into slavery because of a patriarchal society</a:t>
            </a:r>
          </a:p>
          <a:p>
            <a:r>
              <a:rPr lang="en-US" dirty="0"/>
              <a:t>Olympe de Gouges (French, (1748-1793)</a:t>
            </a:r>
          </a:p>
          <a:p>
            <a:pPr lvl="1"/>
            <a:r>
              <a:rPr lang="en-US" dirty="0"/>
              <a:t>Wrote </a:t>
            </a:r>
            <a:r>
              <a:rPr lang="en-US" i="1" u="sng" dirty="0"/>
              <a:t>Declaration of the Rights of Woman and the Female Citizen </a:t>
            </a:r>
            <a:r>
              <a:rPr lang="en-US" dirty="0"/>
              <a:t>(1791)</a:t>
            </a:r>
            <a:endParaRPr lang="en-US" altLang="en-US" dirty="0"/>
          </a:p>
          <a:p>
            <a:pPr eaLnBrk="1" hangingPunct="1"/>
            <a:r>
              <a:rPr lang="en-US" altLang="en-US" dirty="0"/>
              <a:t>Mary Wollstonecraft (England, 1759–1797)</a:t>
            </a:r>
          </a:p>
          <a:p>
            <a:pPr lvl="1" eaLnBrk="1" hangingPunct="1"/>
            <a:r>
              <a:rPr lang="en-US" altLang="en-US" dirty="0">
                <a:ea typeface="Arial" panose="020B0604020202020204" pitchFamily="34" charset="0"/>
              </a:rPr>
              <a:t>Published </a:t>
            </a:r>
            <a:r>
              <a:rPr lang="en-US" altLang="en-US" i="1" dirty="0">
                <a:ea typeface="Arial" panose="020B0604020202020204" pitchFamily="34" charset="0"/>
              </a:rPr>
              <a:t>A Vindication of the Rights of Woman </a:t>
            </a:r>
            <a:r>
              <a:rPr lang="en-US" altLang="en-US" dirty="0">
                <a:ea typeface="Arial" panose="020B0604020202020204" pitchFamily="34" charset="0"/>
              </a:rPr>
              <a:t> (1792)</a:t>
            </a:r>
            <a:endParaRPr lang="en-US" altLang="en-US" i="1" dirty="0">
              <a:ea typeface="Arial" panose="020B0604020202020204" pitchFamily="34" charset="0"/>
            </a:endParaRPr>
          </a:p>
        </p:txBody>
      </p:sp>
      <p:sp>
        <p:nvSpPr>
          <p:cNvPr id="41988" name="Slide Number Placeholder 5">
            <a:extLst>
              <a:ext uri="{FF2B5EF4-FFF2-40B4-BE49-F238E27FC236}">
                <a16:creationId xmlns:a16="http://schemas.microsoft.com/office/drawing/2014/main" id="{0B780842-1CB2-417C-92F5-A2670660E4C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10D5D8FE-D04D-453C-852E-BFCE8DAD9752}" type="slidenum">
              <a:rPr lang="en-US" altLang="en-US">
                <a:latin typeface="Times New Roman" panose="02020603050405020304" pitchFamily="18" charset="0"/>
              </a:rPr>
              <a:pPr eaLnBrk="1" hangingPunct="1"/>
              <a:t>7</a:t>
            </a:fld>
            <a:endParaRPr lang="en-US" altLang="en-US">
              <a:latin typeface="Times New Roman" panose="02020603050405020304" pitchFamily="18" charset="0"/>
            </a:endParaRPr>
          </a:p>
        </p:txBody>
      </p:sp>
    </p:spTree>
    <p:extLst>
      <p:ext uri="{BB962C8B-B14F-4D97-AF65-F5344CB8AC3E}">
        <p14:creationId xmlns:p14="http://schemas.microsoft.com/office/powerpoint/2010/main" val="7356607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Title 3">
            <a:extLst>
              <a:ext uri="{FF2B5EF4-FFF2-40B4-BE49-F238E27FC236}">
                <a16:creationId xmlns:a16="http://schemas.microsoft.com/office/drawing/2014/main" id="{5A88009F-C357-468C-8F80-7E1503506F1D}"/>
              </a:ext>
            </a:extLst>
          </p:cNvPr>
          <p:cNvSpPr>
            <a:spLocks noGrp="1"/>
          </p:cNvSpPr>
          <p:nvPr>
            <p:ph type="title"/>
          </p:nvPr>
        </p:nvSpPr>
        <p:spPr>
          <a:xfrm>
            <a:off x="1600754" y="1087374"/>
            <a:ext cx="8983489" cy="1000978"/>
          </a:xfrm>
        </p:spPr>
        <p:txBody>
          <a:bodyPr>
            <a:normAutofit/>
          </a:bodyPr>
          <a:lstStyle/>
          <a:p>
            <a:r>
              <a:rPr lang="en-US" dirty="0"/>
              <a:t>Change in the Atlantic World</a:t>
            </a:r>
          </a:p>
        </p:txBody>
      </p:sp>
      <p:sp>
        <p:nvSpPr>
          <p:cNvPr id="14" name="Rectangle 13">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 name="Content Placeholder 4">
            <a:extLst>
              <a:ext uri="{FF2B5EF4-FFF2-40B4-BE49-F238E27FC236}">
                <a16:creationId xmlns:a16="http://schemas.microsoft.com/office/drawing/2014/main" id="{8C52FA06-D2B9-460E-8305-C236CBB3BE88}"/>
              </a:ext>
            </a:extLst>
          </p:cNvPr>
          <p:cNvSpPr>
            <a:spLocks noGrp="1"/>
          </p:cNvSpPr>
          <p:nvPr>
            <p:ph idx="1"/>
          </p:nvPr>
        </p:nvSpPr>
        <p:spPr>
          <a:xfrm>
            <a:off x="1600753" y="2535446"/>
            <a:ext cx="8983489" cy="3554457"/>
          </a:xfrm>
        </p:spPr>
        <p:txBody>
          <a:bodyPr>
            <a:normAutofit/>
          </a:bodyPr>
          <a:lstStyle/>
          <a:p>
            <a:r>
              <a:rPr lang="en-US" sz="2800" dirty="0">
                <a:solidFill>
                  <a:srgbClr val="000000"/>
                </a:solidFill>
              </a:rPr>
              <a:t>American Revolution/American War for Independence</a:t>
            </a:r>
          </a:p>
          <a:p>
            <a:r>
              <a:rPr lang="en-US" sz="2800" dirty="0">
                <a:solidFill>
                  <a:srgbClr val="000000"/>
                </a:solidFill>
              </a:rPr>
              <a:t>French Revolution </a:t>
            </a:r>
          </a:p>
          <a:p>
            <a:r>
              <a:rPr lang="en-US" sz="2800" dirty="0">
                <a:solidFill>
                  <a:srgbClr val="000000"/>
                </a:solidFill>
              </a:rPr>
              <a:t>Haitian Revolution </a:t>
            </a:r>
          </a:p>
          <a:p>
            <a:r>
              <a:rPr lang="en-US" sz="2800" dirty="0">
                <a:solidFill>
                  <a:srgbClr val="000000"/>
                </a:solidFill>
              </a:rPr>
              <a:t>Latin American Independence movements</a:t>
            </a:r>
          </a:p>
        </p:txBody>
      </p:sp>
    </p:spTree>
    <p:extLst>
      <p:ext uri="{BB962C8B-B14F-4D97-AF65-F5344CB8AC3E}">
        <p14:creationId xmlns:p14="http://schemas.microsoft.com/office/powerpoint/2010/main" val="4250995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0A67CC-4376-4D30-A0A6-39708A57C75C}"/>
              </a:ext>
            </a:extLst>
          </p:cNvPr>
          <p:cNvSpPr>
            <a:spLocks noGrp="1"/>
          </p:cNvSpPr>
          <p:nvPr>
            <p:ph type="title"/>
          </p:nvPr>
        </p:nvSpPr>
        <p:spPr/>
        <p:txBody>
          <a:bodyPr/>
          <a:lstStyle/>
          <a:p>
            <a:r>
              <a:rPr lang="en-US" dirty="0"/>
              <a:t>The Atlantic World in transition</a:t>
            </a:r>
          </a:p>
        </p:txBody>
      </p:sp>
      <p:sp>
        <p:nvSpPr>
          <p:cNvPr id="5" name="Text Placeholder 4">
            <a:extLst>
              <a:ext uri="{FF2B5EF4-FFF2-40B4-BE49-F238E27FC236}">
                <a16:creationId xmlns:a16="http://schemas.microsoft.com/office/drawing/2014/main" id="{FB98C17B-C529-4C4E-8618-508EF04DCC68}"/>
              </a:ext>
            </a:extLst>
          </p:cNvPr>
          <p:cNvSpPr>
            <a:spLocks noGrp="1"/>
          </p:cNvSpPr>
          <p:nvPr>
            <p:ph type="body" idx="1"/>
          </p:nvPr>
        </p:nvSpPr>
        <p:spPr/>
        <p:txBody>
          <a:bodyPr/>
          <a:lstStyle/>
          <a:p>
            <a:r>
              <a:rPr lang="en-US" dirty="0"/>
              <a:t>Revolutions		</a:t>
            </a:r>
          </a:p>
        </p:txBody>
      </p:sp>
      <p:sp>
        <p:nvSpPr>
          <p:cNvPr id="6" name="Content Placeholder 5">
            <a:extLst>
              <a:ext uri="{FF2B5EF4-FFF2-40B4-BE49-F238E27FC236}">
                <a16:creationId xmlns:a16="http://schemas.microsoft.com/office/drawing/2014/main" id="{0A21ABA7-B3E2-4BCE-857E-D71E70A05A41}"/>
              </a:ext>
            </a:extLst>
          </p:cNvPr>
          <p:cNvSpPr>
            <a:spLocks noGrp="1"/>
          </p:cNvSpPr>
          <p:nvPr>
            <p:ph sz="half" idx="2"/>
          </p:nvPr>
        </p:nvSpPr>
        <p:spPr/>
        <p:txBody>
          <a:bodyPr/>
          <a:lstStyle/>
          <a:p>
            <a:r>
              <a:rPr lang="en-US" dirty="0"/>
              <a:t>Primary driver of conflict was to alter the established form of government and change status quo</a:t>
            </a:r>
          </a:p>
          <a:p>
            <a:r>
              <a:rPr lang="en-US" dirty="0"/>
              <a:t>Rooted in the Enlightenment</a:t>
            </a:r>
          </a:p>
        </p:txBody>
      </p:sp>
      <p:sp>
        <p:nvSpPr>
          <p:cNvPr id="7" name="Text Placeholder 6">
            <a:extLst>
              <a:ext uri="{FF2B5EF4-FFF2-40B4-BE49-F238E27FC236}">
                <a16:creationId xmlns:a16="http://schemas.microsoft.com/office/drawing/2014/main" id="{FB2F3C0D-51DF-4F75-BFEA-5BBEBA43257F}"/>
              </a:ext>
            </a:extLst>
          </p:cNvPr>
          <p:cNvSpPr>
            <a:spLocks noGrp="1"/>
          </p:cNvSpPr>
          <p:nvPr>
            <p:ph type="body" sz="quarter" idx="3"/>
          </p:nvPr>
        </p:nvSpPr>
        <p:spPr/>
        <p:txBody>
          <a:bodyPr/>
          <a:lstStyle/>
          <a:p>
            <a:r>
              <a:rPr lang="en-US" dirty="0"/>
              <a:t>Independence movements</a:t>
            </a:r>
          </a:p>
        </p:txBody>
      </p:sp>
      <p:sp>
        <p:nvSpPr>
          <p:cNvPr id="8" name="Content Placeholder 7">
            <a:extLst>
              <a:ext uri="{FF2B5EF4-FFF2-40B4-BE49-F238E27FC236}">
                <a16:creationId xmlns:a16="http://schemas.microsoft.com/office/drawing/2014/main" id="{54CB0A70-18FF-44A0-8AF2-707B937DB40D}"/>
              </a:ext>
            </a:extLst>
          </p:cNvPr>
          <p:cNvSpPr>
            <a:spLocks noGrp="1"/>
          </p:cNvSpPr>
          <p:nvPr>
            <p:ph sz="quarter" idx="4"/>
          </p:nvPr>
        </p:nvSpPr>
        <p:spPr/>
        <p:txBody>
          <a:bodyPr/>
          <a:lstStyle/>
          <a:p>
            <a:r>
              <a:rPr lang="en-US" dirty="0"/>
              <a:t>Primary driver of conflict was to achieve independence and overthrow colonialism/mercantilism</a:t>
            </a:r>
          </a:p>
          <a:p>
            <a:r>
              <a:rPr lang="en-US" dirty="0"/>
              <a:t>Rooted in nationalism</a:t>
            </a:r>
          </a:p>
        </p:txBody>
      </p:sp>
    </p:spTree>
    <p:extLst>
      <p:ext uri="{BB962C8B-B14F-4D97-AF65-F5344CB8AC3E}">
        <p14:creationId xmlns:p14="http://schemas.microsoft.com/office/powerpoint/2010/main" val="2295738232"/>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1582</Words>
  <Application>Microsoft Office PowerPoint</Application>
  <PresentationFormat>Widescreen</PresentationFormat>
  <Paragraphs>240</Paragraphs>
  <Slides>32</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14</vt:lpstr>
      <vt:lpstr>Arial</vt:lpstr>
      <vt:lpstr>Calibri</vt:lpstr>
      <vt:lpstr>Corbel</vt:lpstr>
      <vt:lpstr>Times New Roman</vt:lpstr>
      <vt:lpstr>Wingdings 2</vt:lpstr>
      <vt:lpstr>Frame</vt:lpstr>
      <vt:lpstr>The Atlantic Revolutions</vt:lpstr>
      <vt:lpstr>PowerPoint Presentation</vt:lpstr>
      <vt:lpstr>The Enlightenment</vt:lpstr>
      <vt:lpstr>Voltaire (1694–1778)</vt:lpstr>
      <vt:lpstr>The rise of Popular Sovereignty</vt:lpstr>
      <vt:lpstr>Freedom and  Political and Legal Equality</vt:lpstr>
      <vt:lpstr>Enlightenment Ideals and Women</vt:lpstr>
      <vt:lpstr>Change in the Atlantic World</vt:lpstr>
      <vt:lpstr>The Atlantic World in transition</vt:lpstr>
      <vt:lpstr>The American Revolution</vt:lpstr>
      <vt:lpstr>The American Revolution</vt:lpstr>
      <vt:lpstr>Tightened British Control of the Colonies  Enforcing mercantilism</vt:lpstr>
      <vt:lpstr>The Declaration of Independence</vt:lpstr>
      <vt:lpstr>Building an Independent Nation State</vt:lpstr>
      <vt:lpstr>The French Revolution</vt:lpstr>
      <vt:lpstr>Financial woes</vt:lpstr>
      <vt:lpstr>The Estates General</vt:lpstr>
      <vt:lpstr>1789</vt:lpstr>
      <vt:lpstr>Declaration of the Rights of Man  and the Citizen</vt:lpstr>
      <vt:lpstr>Liberty, Equality, and Fraternity</vt:lpstr>
      <vt:lpstr>Maximilien Robespierre (1758–1794)</vt:lpstr>
      <vt:lpstr>The Directory (1795–1799)</vt:lpstr>
      <vt:lpstr>Napoleon Bonaparte (1769–1821)</vt:lpstr>
      <vt:lpstr>Napoleon’s Empire in 1812</vt:lpstr>
      <vt:lpstr>Napoleon’s Empire</vt:lpstr>
      <vt:lpstr>The Haitian Revolution</vt:lpstr>
      <vt:lpstr>The Haitian Revolution</vt:lpstr>
      <vt:lpstr>Saint-Domingue Society</vt:lpstr>
      <vt:lpstr>The Revolt</vt:lpstr>
      <vt:lpstr>Toussaint L’ouverture</vt:lpstr>
      <vt:lpstr>The Haitian Revolution succeeds</vt:lpstr>
      <vt:lpstr>Continued change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Atlantic Revolutions</dc:title>
  <dc:creator>Linden-Brooks, Sarah</dc:creator>
  <cp:lastModifiedBy>Linden-Brooks, Sarah</cp:lastModifiedBy>
  <cp:revision>9</cp:revision>
  <dcterms:created xsi:type="dcterms:W3CDTF">2020-07-30T23:05:52Z</dcterms:created>
  <dcterms:modified xsi:type="dcterms:W3CDTF">2020-07-31T00:07:13Z</dcterms:modified>
</cp:coreProperties>
</file>